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-server\&#23433;&#20840;&#12539;&#20581;&#24247;&#12471;&#12473;&#12486;&#12512;&#21942;&#26989;&#37096;\01_&#23433;&#20840;&#12539;&#20581;&#24247;&#12471;&#12473;&#12486;&#12512;&#21942;&#26989;&#37096;&#20849;&#26377;\&#9733;&#12491;&#12517;&#12540;&#12473;&#12522;&#12522;&#12540;&#12473;&#12288;&#12510;&#12486;&#12522;&#12450;&#12523;&#9733;\20250430&#37202;&#27671;&#24111;&#12403;&#12503;&#12525;&#12489;&#12521;&#12452;&#12496;&#12540;\&#37202;&#27671;&#24111;&#12403;&#12503;&#12525;&#12489;&#12521;&#12452;&#12496;&#12540;&#20107;&#20363;&#12288;&#32113;&#35336;2025&#24180;4&#26376;30&#26085;&#32224;&#12417;&#12288;&#26368;&#26032;&#38598;&#35336;&#32080;&#26524;&#65288;&#21315;&#22338;&#36861;&#35352;&#65289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-server\&#23433;&#20840;&#12539;&#20581;&#24247;&#12471;&#12473;&#12486;&#12512;&#21942;&#26989;&#37096;\01_&#23433;&#20840;&#12539;&#20581;&#24247;&#12471;&#12473;&#12486;&#12512;&#21942;&#26989;&#37096;&#20849;&#26377;\&#9733;&#12491;&#12517;&#12540;&#12473;&#12522;&#12522;&#12540;&#12473;&#12288;&#12510;&#12486;&#12522;&#12450;&#12523;&#9733;\20250430&#37202;&#27671;&#24111;&#12403;&#12503;&#12525;&#12489;&#12521;&#12452;&#12496;&#12540;\&#37202;&#27671;&#24111;&#12403;&#12503;&#12525;&#12489;&#12521;&#12452;&#12496;&#12540;&#20107;&#20363;&#12288;&#32113;&#35336;2025&#24180;4&#26376;30&#26085;&#32224;&#12417;&#12288;&#26368;&#26032;&#38598;&#35336;&#32080;&#26524;&#65288;&#21315;&#22338;&#36861;&#35352;&#65289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-server\&#23433;&#20840;&#12539;&#20581;&#24247;&#12471;&#12473;&#12486;&#12512;&#21942;&#26989;&#37096;\01_&#23433;&#20840;&#12539;&#20581;&#24247;&#12471;&#12473;&#12486;&#12512;&#21942;&#26989;&#37096;&#20849;&#26377;\&#9733;&#12491;&#12517;&#12540;&#12473;&#12522;&#12522;&#12540;&#12473;&#12288;&#12510;&#12486;&#12522;&#12450;&#12523;&#9733;\20250430&#37202;&#27671;&#24111;&#12403;&#12503;&#12525;&#12489;&#12521;&#12452;&#12496;&#12540;\&#37202;&#27671;&#24111;&#12403;&#12503;&#12525;&#12489;&#12521;&#12452;&#12496;&#12540;&#20107;&#20363;&#12288;&#32113;&#35336;2025&#24180;4&#26376;30&#26085;&#32224;&#12417;&#12288;&#26368;&#26032;&#38598;&#35336;&#32080;&#26524;&#65288;&#21315;&#22338;&#36861;&#35352;&#65289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-server\&#23433;&#20840;&#12539;&#20581;&#24247;&#12471;&#12473;&#12486;&#12512;&#21942;&#26989;&#37096;\01_&#23433;&#20840;&#12539;&#20581;&#24247;&#12471;&#12473;&#12486;&#12512;&#21942;&#26989;&#37096;&#20849;&#26377;\&#9733;&#12491;&#12517;&#12540;&#12473;&#12522;&#12522;&#12540;&#12473;&#12288;&#12510;&#12486;&#12522;&#12450;&#12523;&#9733;\20250430&#37202;&#27671;&#24111;&#12403;&#12503;&#12525;&#12489;&#12521;&#12452;&#12496;&#12540;\&#37202;&#27671;&#24111;&#12403;&#12503;&#12525;&#12489;&#12521;&#12452;&#12496;&#12540;&#20107;&#20363;&#12288;&#32113;&#35336;2025&#24180;4&#26376;30&#26085;&#32224;&#12417;&#12288;&#26368;&#26032;&#38598;&#35336;&#32080;&#26524;&#65288;&#21315;&#22338;&#36861;&#35352;&#65289;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" lastClr="FFFFFF"/>
                </a:solidFill>
                <a:latin typeface="+mn-lt"/>
                <a:ea typeface="+mn-ea"/>
                <a:cs typeface="+mn-cs"/>
              </a:defRPr>
            </a:pPr>
            <a:r>
              <a:rPr lang="ja-JP" dirty="0"/>
              <a:t>プロドライバー</a:t>
            </a:r>
            <a:r>
              <a:rPr lang="ja-JP" altLang="en-US" dirty="0"/>
              <a:t>（バス、タクシー、トラック）</a:t>
            </a:r>
            <a:r>
              <a:rPr lang="ja-JP" dirty="0"/>
              <a:t>　酒気帯び報告</a:t>
            </a:r>
            <a:br>
              <a:rPr lang="en-US" altLang="ja-JP" dirty="0"/>
            </a:br>
            <a:r>
              <a:rPr lang="ja-JP" altLang="en-US" sz="1000" dirty="0"/>
              <a:t>（国土交通省自動車局メールマガジン　</a:t>
            </a:r>
            <a:r>
              <a:rPr lang="ja-JP" altLang="en-US" sz="1000" b="1" i="0" dirty="0">
                <a:effectLst/>
              </a:rPr>
              <a:t>事業用自動車安全通信</a:t>
            </a:r>
            <a:endParaRPr lang="en-US" altLang="ja-JP" sz="1000" b="1" i="0" dirty="0">
              <a:effectLst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ysClr val="window" lastClr="FFFFFF"/>
                </a:solidFill>
              </a:defRPr>
            </a:pPr>
            <a:r>
              <a:rPr lang="ja-JP" altLang="en-US" sz="1000" b="1" i="0" dirty="0">
                <a:effectLst/>
              </a:rPr>
              <a:t>　</a:t>
            </a:r>
            <a:r>
              <a:rPr lang="en-US" altLang="ja-JP" sz="1000" b="1" i="0" dirty="0">
                <a:effectLst/>
              </a:rPr>
              <a:t>2009</a:t>
            </a:r>
            <a:r>
              <a:rPr lang="ja-JP" altLang="en-US" sz="1000" b="1" i="0" dirty="0">
                <a:effectLst/>
              </a:rPr>
              <a:t>年</a:t>
            </a:r>
            <a:r>
              <a:rPr lang="en-US" altLang="ja-JP" sz="1000" b="1" i="0" dirty="0">
                <a:effectLst/>
              </a:rPr>
              <a:t>5</a:t>
            </a:r>
            <a:r>
              <a:rPr lang="ja-JP" altLang="en-US" sz="1000" b="1" i="0" dirty="0">
                <a:effectLst/>
              </a:rPr>
              <a:t>月</a:t>
            </a:r>
            <a:r>
              <a:rPr lang="en-US" altLang="ja-JP" sz="1000" b="1" i="0" dirty="0">
                <a:effectLst/>
              </a:rPr>
              <a:t>1</a:t>
            </a:r>
            <a:r>
              <a:rPr lang="ja-JP" altLang="en-US" sz="1000" b="1" i="0" dirty="0">
                <a:effectLst/>
              </a:rPr>
              <a:t>日～</a:t>
            </a:r>
            <a:r>
              <a:rPr lang="en-US" altLang="ja-JP" sz="1000" b="1" i="0" dirty="0">
                <a:effectLst/>
              </a:rPr>
              <a:t>2025</a:t>
            </a:r>
            <a:r>
              <a:rPr lang="ja-JP" altLang="en-US" sz="1000" b="1" i="0" dirty="0">
                <a:effectLst/>
              </a:rPr>
              <a:t>年</a:t>
            </a:r>
            <a:r>
              <a:rPr lang="en-US" altLang="ja-JP" sz="1000" b="1" i="0" dirty="0">
                <a:effectLst/>
              </a:rPr>
              <a:t>4</a:t>
            </a:r>
            <a:r>
              <a:rPr lang="ja-JP" altLang="en-US" sz="1000" b="1" i="0" dirty="0">
                <a:effectLst/>
              </a:rPr>
              <a:t>月</a:t>
            </a:r>
            <a:r>
              <a:rPr lang="en-US" altLang="ja-JP" sz="1000" b="1" i="0" dirty="0">
                <a:effectLst/>
              </a:rPr>
              <a:t>30</a:t>
            </a:r>
            <a:r>
              <a:rPr lang="ja-JP" altLang="en-US" sz="1000" b="1" i="0" dirty="0">
                <a:effectLst/>
              </a:rPr>
              <a:t>日</a:t>
            </a:r>
          </a:p>
        </c:rich>
      </c:tx>
      <c:layout>
        <c:manualLayout>
          <c:xMode val="edge"/>
          <c:yMode val="edge"/>
          <c:x val="0.20065095703715002"/>
          <c:y val="4.44030534137813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800" b="1" i="0" u="none" strike="noStrike" kern="1200" baseline="0">
              <a:solidFill>
                <a:sysClr val="window" lastClr="FFFFFF"/>
              </a:solidFill>
              <a:latin typeface="+mn-lt"/>
              <a:ea typeface="+mn-ea"/>
              <a:cs typeface="+mn-cs"/>
            </a:defRPr>
          </a:pPr>
          <a:endParaRPr lang="en-US" altLang="ja-JP"/>
        </a:p>
      </c:txPr>
    </c:title>
    <c:autoTitleDeleted val="0"/>
    <c:plotArea>
      <c:layout>
        <c:manualLayout>
          <c:layoutTarget val="inner"/>
          <c:xMode val="edge"/>
          <c:yMode val="edge"/>
          <c:x val="9.6964932146498067E-2"/>
          <c:y val="0.19362002934042596"/>
          <c:w val="0.82735702886644702"/>
          <c:h val="0.53924718635162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'グラフ（業種）2025'!$E$1</c:f>
              <c:strCache>
                <c:ptCount val="1"/>
                <c:pt idx="0">
                  <c:v>総計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'グラフ（業種）2025'!$A$2:$A$17</c:f>
              <c:strCache>
                <c:ptCount val="16"/>
                <c:pt idx="0">
                  <c:v>2009年5月～2010年4月</c:v>
                </c:pt>
                <c:pt idx="1">
                  <c:v>2010年5月～2011年4月</c:v>
                </c:pt>
                <c:pt idx="2">
                  <c:v>2011年5月～2012年4月</c:v>
                </c:pt>
                <c:pt idx="3">
                  <c:v>2012年5月～2013年4月</c:v>
                </c:pt>
                <c:pt idx="4">
                  <c:v>2013年5月～2014年4月</c:v>
                </c:pt>
                <c:pt idx="5">
                  <c:v>2014年5月～2015年4月</c:v>
                </c:pt>
                <c:pt idx="6">
                  <c:v>2015年5月～2016年4月</c:v>
                </c:pt>
                <c:pt idx="7">
                  <c:v>2016年5月～2017年4月</c:v>
                </c:pt>
                <c:pt idx="8">
                  <c:v>2017年5月～2018年4月</c:v>
                </c:pt>
                <c:pt idx="9">
                  <c:v>2018年5月～2019年4月</c:v>
                </c:pt>
                <c:pt idx="10">
                  <c:v>2019年5月～2020年4月</c:v>
                </c:pt>
                <c:pt idx="11">
                  <c:v>2020年5月～2021年4月</c:v>
                </c:pt>
                <c:pt idx="12">
                  <c:v>2021年5月～2022年4月</c:v>
                </c:pt>
                <c:pt idx="13">
                  <c:v>2022年5月～2023年4月</c:v>
                </c:pt>
                <c:pt idx="14">
                  <c:v>2023年5月～2024年4月</c:v>
                </c:pt>
                <c:pt idx="15">
                  <c:v>2024年5月～2025年4月</c:v>
                </c:pt>
              </c:strCache>
            </c:strRef>
          </c:cat>
          <c:val>
            <c:numRef>
              <c:f>'グラフ（業種）2025'!$E$2:$E$17</c:f>
              <c:numCache>
                <c:formatCode>General</c:formatCode>
                <c:ptCount val="16"/>
                <c:pt idx="0">
                  <c:v>21</c:v>
                </c:pt>
                <c:pt idx="1">
                  <c:v>34</c:v>
                </c:pt>
                <c:pt idx="2">
                  <c:v>25</c:v>
                </c:pt>
                <c:pt idx="3">
                  <c:v>21</c:v>
                </c:pt>
                <c:pt idx="4">
                  <c:v>22</c:v>
                </c:pt>
                <c:pt idx="5">
                  <c:v>22</c:v>
                </c:pt>
                <c:pt idx="6">
                  <c:v>19</c:v>
                </c:pt>
                <c:pt idx="7">
                  <c:v>29</c:v>
                </c:pt>
                <c:pt idx="8">
                  <c:v>17</c:v>
                </c:pt>
                <c:pt idx="9">
                  <c:v>22</c:v>
                </c:pt>
                <c:pt idx="10">
                  <c:v>22</c:v>
                </c:pt>
                <c:pt idx="11">
                  <c:v>23</c:v>
                </c:pt>
                <c:pt idx="12">
                  <c:v>11</c:v>
                </c:pt>
                <c:pt idx="13">
                  <c:v>17</c:v>
                </c:pt>
                <c:pt idx="14">
                  <c:v>8</c:v>
                </c:pt>
                <c:pt idx="15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19-4C9C-87C6-55CA212734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129158528"/>
        <c:axId val="129860736"/>
      </c:barChart>
      <c:catAx>
        <c:axId val="12915852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29860736"/>
        <c:crosses val="autoZero"/>
        <c:auto val="1"/>
        <c:lblAlgn val="ctr"/>
        <c:lblOffset val="100"/>
        <c:noMultiLvlLbl val="0"/>
      </c:catAx>
      <c:valAx>
        <c:axId val="12986073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29158528"/>
        <c:crosses val="autoZero"/>
        <c:crossBetween val="between"/>
      </c:valAx>
      <c:spPr>
        <a:solidFill>
          <a:schemeClr val="dk1">
            <a:tint val="95000"/>
          </a:schemeClr>
        </a:solidFill>
        <a:ln>
          <a:noFill/>
        </a:ln>
        <a:effectLst/>
      </c:spPr>
    </c:plotArea>
    <c:plotVisOnly val="1"/>
    <c:dispBlanksAs val="gap"/>
    <c:showDLblsOverMax val="0"/>
  </c:chart>
  <c:spPr>
    <a:solidFill>
      <a:schemeClr val="dk1"/>
    </a:solidFill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r>
              <a:rPr lang="ja-JP"/>
              <a:t>トラック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lt1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6.7615427061931313E-2"/>
          <c:y val="0.11037241352044899"/>
          <c:w val="0.9155649897270326"/>
          <c:h val="0.6703649712496339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6">
                    <a:satMod val="103000"/>
                    <a:lumMod val="102000"/>
                    <a:tint val="94000"/>
                  </a:schemeClr>
                </a:gs>
                <a:gs pos="50000">
                  <a:schemeClr val="accent6">
                    <a:satMod val="110000"/>
                    <a:lumMod val="100000"/>
                    <a:shade val="100000"/>
                  </a:schemeClr>
                </a:gs>
                <a:gs pos="100000">
                  <a:schemeClr val="accent6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'グラフ（業種）2025'!$A$2:$A$17</c:f>
              <c:strCache>
                <c:ptCount val="16"/>
                <c:pt idx="0">
                  <c:v>2009年5月～2010年4月</c:v>
                </c:pt>
                <c:pt idx="1">
                  <c:v>2010年5月～2011年4月</c:v>
                </c:pt>
                <c:pt idx="2">
                  <c:v>2011年5月～2012年4月</c:v>
                </c:pt>
                <c:pt idx="3">
                  <c:v>2012年5月～2013年4月</c:v>
                </c:pt>
                <c:pt idx="4">
                  <c:v>2013年5月～2014年4月</c:v>
                </c:pt>
                <c:pt idx="5">
                  <c:v>2014年5月～2015年4月</c:v>
                </c:pt>
                <c:pt idx="6">
                  <c:v>2015年5月～2016年4月</c:v>
                </c:pt>
                <c:pt idx="7">
                  <c:v>2016年5月～2017年4月</c:v>
                </c:pt>
                <c:pt idx="8">
                  <c:v>2017年5月～2018年4月</c:v>
                </c:pt>
                <c:pt idx="9">
                  <c:v>2018年5月～2019年4月</c:v>
                </c:pt>
                <c:pt idx="10">
                  <c:v>2019年5月～2020年4月</c:v>
                </c:pt>
                <c:pt idx="11">
                  <c:v>2020年5月～2021年4月</c:v>
                </c:pt>
                <c:pt idx="12">
                  <c:v>2021年5月～2022年4月</c:v>
                </c:pt>
                <c:pt idx="13">
                  <c:v>2022年5月～2023年4月</c:v>
                </c:pt>
                <c:pt idx="14">
                  <c:v>2023年5月～2024年4月</c:v>
                </c:pt>
                <c:pt idx="15">
                  <c:v>2024年5月～2025年4月</c:v>
                </c:pt>
              </c:strCache>
            </c:strRef>
          </c:cat>
          <c:val>
            <c:numRef>
              <c:f>'グラフ（業種）2025'!$C$2:$C$17</c:f>
              <c:numCache>
                <c:formatCode>General</c:formatCode>
                <c:ptCount val="16"/>
                <c:pt idx="0">
                  <c:v>12</c:v>
                </c:pt>
                <c:pt idx="1">
                  <c:v>25</c:v>
                </c:pt>
                <c:pt idx="2">
                  <c:v>17</c:v>
                </c:pt>
                <c:pt idx="3">
                  <c:v>15</c:v>
                </c:pt>
                <c:pt idx="4">
                  <c:v>18</c:v>
                </c:pt>
                <c:pt idx="5">
                  <c:v>17</c:v>
                </c:pt>
                <c:pt idx="6">
                  <c:v>18</c:v>
                </c:pt>
                <c:pt idx="7">
                  <c:v>23</c:v>
                </c:pt>
                <c:pt idx="8">
                  <c:v>15</c:v>
                </c:pt>
                <c:pt idx="9">
                  <c:v>17</c:v>
                </c:pt>
                <c:pt idx="10">
                  <c:v>19</c:v>
                </c:pt>
                <c:pt idx="11">
                  <c:v>18</c:v>
                </c:pt>
                <c:pt idx="12">
                  <c:v>10</c:v>
                </c:pt>
                <c:pt idx="13">
                  <c:v>14</c:v>
                </c:pt>
                <c:pt idx="14">
                  <c:v>7</c:v>
                </c:pt>
                <c:pt idx="15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83-4233-A1DD-89B2118F10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130055552"/>
        <c:axId val="130086016"/>
      </c:barChart>
      <c:catAx>
        <c:axId val="130055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30086016"/>
        <c:crosses val="autoZero"/>
        <c:auto val="1"/>
        <c:lblAlgn val="ctr"/>
        <c:lblOffset val="100"/>
        <c:noMultiLvlLbl val="0"/>
      </c:catAx>
      <c:valAx>
        <c:axId val="13008601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0055552"/>
        <c:crosses val="autoZero"/>
        <c:crossBetween val="between"/>
      </c:valAx>
      <c:spPr>
        <a:solidFill>
          <a:schemeClr val="dk1">
            <a:tint val="95000"/>
          </a:schemeClr>
        </a:solidFill>
        <a:ln>
          <a:noFill/>
        </a:ln>
        <a:effectLst/>
      </c:spPr>
    </c:plotArea>
    <c:plotVisOnly val="1"/>
    <c:dispBlanksAs val="gap"/>
    <c:showDLblsOverMax val="0"/>
  </c:chart>
  <c:spPr>
    <a:solidFill>
      <a:schemeClr val="dk1"/>
    </a:solidFill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r>
              <a:rPr lang="ja-JP"/>
              <a:t>タクシー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lt1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'グラフ（業種）2025'!$A$2:$A$17</c:f>
              <c:strCache>
                <c:ptCount val="16"/>
                <c:pt idx="0">
                  <c:v>2009年5月～2010年4月</c:v>
                </c:pt>
                <c:pt idx="1">
                  <c:v>2010年5月～2011年4月</c:v>
                </c:pt>
                <c:pt idx="2">
                  <c:v>2011年5月～2012年4月</c:v>
                </c:pt>
                <c:pt idx="3">
                  <c:v>2012年5月～2013年4月</c:v>
                </c:pt>
                <c:pt idx="4">
                  <c:v>2013年5月～2014年4月</c:v>
                </c:pt>
                <c:pt idx="5">
                  <c:v>2014年5月～2015年4月</c:v>
                </c:pt>
                <c:pt idx="6">
                  <c:v>2015年5月～2016年4月</c:v>
                </c:pt>
                <c:pt idx="7">
                  <c:v>2016年5月～2017年4月</c:v>
                </c:pt>
                <c:pt idx="8">
                  <c:v>2017年5月～2018年4月</c:v>
                </c:pt>
                <c:pt idx="9">
                  <c:v>2018年5月～2019年4月</c:v>
                </c:pt>
                <c:pt idx="10">
                  <c:v>2019年5月～2020年4月</c:v>
                </c:pt>
                <c:pt idx="11">
                  <c:v>2020年5月～2021年4月</c:v>
                </c:pt>
                <c:pt idx="12">
                  <c:v>2021年5月～2022年4月</c:v>
                </c:pt>
                <c:pt idx="13">
                  <c:v>2022年5月～2023年4月</c:v>
                </c:pt>
                <c:pt idx="14">
                  <c:v>2023年5月～2024年4月</c:v>
                </c:pt>
                <c:pt idx="15">
                  <c:v>2024年5月～2025年4月</c:v>
                </c:pt>
              </c:strCache>
            </c:strRef>
          </c:cat>
          <c:val>
            <c:numRef>
              <c:f>'グラフ（業種）2025'!$B$2:$B$17</c:f>
              <c:numCache>
                <c:formatCode>General</c:formatCode>
                <c:ptCount val="16"/>
                <c:pt idx="0">
                  <c:v>9</c:v>
                </c:pt>
                <c:pt idx="1">
                  <c:v>6</c:v>
                </c:pt>
                <c:pt idx="2">
                  <c:v>6</c:v>
                </c:pt>
                <c:pt idx="3">
                  <c:v>6</c:v>
                </c:pt>
                <c:pt idx="4">
                  <c:v>4</c:v>
                </c:pt>
                <c:pt idx="5">
                  <c:v>4</c:v>
                </c:pt>
                <c:pt idx="6">
                  <c:v>1</c:v>
                </c:pt>
                <c:pt idx="7">
                  <c:v>4</c:v>
                </c:pt>
                <c:pt idx="8">
                  <c:v>2</c:v>
                </c:pt>
                <c:pt idx="9">
                  <c:v>5</c:v>
                </c:pt>
                <c:pt idx="10">
                  <c:v>3</c:v>
                </c:pt>
                <c:pt idx="11">
                  <c:v>5</c:v>
                </c:pt>
                <c:pt idx="12">
                  <c:v>1</c:v>
                </c:pt>
                <c:pt idx="13">
                  <c:v>3</c:v>
                </c:pt>
                <c:pt idx="1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81-4706-BFF7-A91558B270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130029056"/>
        <c:axId val="130030592"/>
      </c:barChart>
      <c:catAx>
        <c:axId val="1300290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30030592"/>
        <c:crosses val="autoZero"/>
        <c:auto val="1"/>
        <c:lblAlgn val="ctr"/>
        <c:lblOffset val="100"/>
        <c:noMultiLvlLbl val="0"/>
      </c:catAx>
      <c:valAx>
        <c:axId val="1300305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0029056"/>
        <c:crosses val="autoZero"/>
        <c:crossBetween val="between"/>
      </c:valAx>
      <c:spPr>
        <a:solidFill>
          <a:schemeClr val="dk1">
            <a:tint val="95000"/>
          </a:schemeClr>
        </a:solidFill>
        <a:ln>
          <a:noFill/>
        </a:ln>
        <a:effectLst/>
      </c:spPr>
    </c:plotArea>
    <c:plotVisOnly val="1"/>
    <c:dispBlanksAs val="gap"/>
    <c:showDLblsOverMax val="0"/>
  </c:chart>
  <c:spPr>
    <a:solidFill>
      <a:schemeClr val="dk1"/>
    </a:solidFill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r>
              <a:rPr lang="ja-JP"/>
              <a:t>バス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lt1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'グラフ（業種）2025'!$A$2:$A$17</c:f>
              <c:strCache>
                <c:ptCount val="16"/>
                <c:pt idx="0">
                  <c:v>2009年5月～2010年4月</c:v>
                </c:pt>
                <c:pt idx="1">
                  <c:v>2010年5月～2011年4月</c:v>
                </c:pt>
                <c:pt idx="2">
                  <c:v>2011年5月～2012年4月</c:v>
                </c:pt>
                <c:pt idx="3">
                  <c:v>2012年5月～2013年4月</c:v>
                </c:pt>
                <c:pt idx="4">
                  <c:v>2013年5月～2014年4月</c:v>
                </c:pt>
                <c:pt idx="5">
                  <c:v>2014年5月～2015年4月</c:v>
                </c:pt>
                <c:pt idx="6">
                  <c:v>2015年5月～2016年4月</c:v>
                </c:pt>
                <c:pt idx="7">
                  <c:v>2016年5月～2017年4月</c:v>
                </c:pt>
                <c:pt idx="8">
                  <c:v>2017年5月～2018年4月</c:v>
                </c:pt>
                <c:pt idx="9">
                  <c:v>2018年5月～2019年4月</c:v>
                </c:pt>
                <c:pt idx="10">
                  <c:v>2019年5月～2020年4月</c:v>
                </c:pt>
                <c:pt idx="11">
                  <c:v>2020年5月～2021年4月</c:v>
                </c:pt>
                <c:pt idx="12">
                  <c:v>2021年5月～2022年4月</c:v>
                </c:pt>
                <c:pt idx="13">
                  <c:v>2022年5月～2023年4月</c:v>
                </c:pt>
                <c:pt idx="14">
                  <c:v>2023年5月～2024年4月</c:v>
                </c:pt>
                <c:pt idx="15">
                  <c:v>2024年5月～2025年4月</c:v>
                </c:pt>
              </c:strCache>
            </c:strRef>
          </c:cat>
          <c:val>
            <c:numRef>
              <c:f>'グラフ（業種）2025'!$D$2:$D$17</c:f>
              <c:numCache>
                <c:formatCode>General</c:formatCode>
                <c:ptCount val="16"/>
                <c:pt idx="0">
                  <c:v>0</c:v>
                </c:pt>
                <c:pt idx="1">
                  <c:v>3</c:v>
                </c:pt>
                <c:pt idx="2">
                  <c:v>2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2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60-4EF7-8BC3-EFE7CA91DE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130106880"/>
        <c:axId val="130108416"/>
      </c:barChart>
      <c:catAx>
        <c:axId val="13010688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30108416"/>
        <c:crosses val="autoZero"/>
        <c:auto val="1"/>
        <c:lblAlgn val="ctr"/>
        <c:lblOffset val="100"/>
        <c:noMultiLvlLbl val="0"/>
      </c:catAx>
      <c:valAx>
        <c:axId val="13010841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0106880"/>
        <c:crosses val="autoZero"/>
        <c:crossBetween val="between"/>
      </c:valAx>
      <c:spPr>
        <a:solidFill>
          <a:schemeClr val="dk1">
            <a:tint val="95000"/>
          </a:schemeClr>
        </a:solidFill>
        <a:ln>
          <a:noFill/>
        </a:ln>
        <a:effectLst/>
      </c:spPr>
    </c:plotArea>
    <c:plotVisOnly val="1"/>
    <c:dispBlanksAs val="gap"/>
    <c:showDLblsOverMax val="0"/>
  </c:chart>
  <c:spPr>
    <a:solidFill>
      <a:schemeClr val="dk1"/>
    </a:solidFill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colors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4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45">
  <cs:axisTitle>
    <cs:lnRef idx="0"/>
    <cs:fillRef idx="0"/>
    <cs:effectRef idx="0"/>
    <cs:fontRef idx="minor">
      <a:schemeClr val="lt1"/>
    </cs:fontRef>
    <cs:defRPr sz="1000" b="1" kern="1200"/>
  </cs:axisTitle>
  <cs:categoryAxis>
    <cs:lnRef idx="1">
      <a:schemeClr val="dk1">
        <a:tint val="75000"/>
      </a:schemeClr>
    </cs:lnRef>
    <cs:fillRef idx="0"/>
    <cs:effectRef idx="0"/>
    <cs:fontRef idx="minor">
      <a:schemeClr val="lt1"/>
    </cs:fontRef>
    <cs:spPr>
      <a:ln>
        <a:round/>
      </a:ln>
    </cs:spPr>
    <cs:defRPr sz="1000" kern="1200"/>
  </cs:categoryAxis>
  <cs:chartArea>
    <cs:lnRef idx="0"/>
    <cs:fillRef idx="1">
      <a:schemeClr val="dk1"/>
    </cs:fillRef>
    <cs:effectRef idx="0"/>
    <cs:fontRef idx="minor">
      <a:schemeClr val="lt1"/>
    </cs:fontRef>
    <cs:defRPr sz="1000" kern="1200"/>
  </cs:chartArea>
  <cs:dataLabel>
    <cs:lnRef idx="0"/>
    <cs:fillRef idx="0"/>
    <cs:effectRef idx="0"/>
    <cs:fontRef idx="minor">
      <a:schemeClr val="lt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3">
      <a:schemeClr val="dk1"/>
    </cs:effectRef>
    <cs:fontRef idx="minor">
      <a:schemeClr val="dk1"/>
    </cs:fontRef>
  </cs:dataPoint>
  <cs:dataPoint3D>
    <cs:lnRef idx="0"/>
    <cs:fillRef idx="1">
      <cs:styleClr val="auto"/>
    </cs:fillRef>
    <cs:effectRef idx="3">
      <a:schemeClr val="dk1"/>
    </cs:effectRef>
    <cs:fontRef idx="minor">
      <a:schemeClr val="dk1"/>
    </cs:fontRef>
  </cs:dataPoint3D>
  <cs:dataPointLine>
    <cs:lnRef idx="1">
      <cs:styleClr val="auto"/>
    </cs:lnRef>
    <cs:lineWidthScale>5</cs:lineWidthScale>
    <cs:fillRef idx="0"/>
    <cs:effectRef idx="0"/>
    <cs:fontRef idx="minor">
      <a:schemeClr val="dk2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3">
      <a:schemeClr val="dk1"/>
    </cs:effectRef>
    <cs:fontRef idx="minor">
      <a:schemeClr val="dk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dk2"/>
    </cs:fontRef>
    <cs:spPr>
      <a:ln>
        <a:round/>
      </a:ln>
    </cs:spPr>
  </cs:dataPointWireframe>
  <cs:dataTable>
    <cs:lnRef idx="1">
      <a:schemeClr val="lt1"/>
    </cs:lnRef>
    <cs:fillRef idx="0"/>
    <cs:effectRef idx="0"/>
    <cs:fontRef idx="minor">
      <a:schemeClr val="lt1"/>
    </cs:fontRef>
    <cs:spPr>
      <a:ln>
        <a:round/>
      </a:ln>
    </cs:spPr>
    <cs:defRPr sz="1000" kern="1200"/>
  </cs:dataTable>
  <cs:downBar>
    <cs:lnRef idx="0"/>
    <cs:fillRef idx="3" mods="ignoreCSTransforms">
      <cs:styleClr val="0">
        <a:shade val="25000"/>
      </cs:styleClr>
    </cs:fillRef>
    <cs:effectRef idx="3">
      <a:schemeClr val="dk1"/>
    </cs:effectRef>
    <cs:fontRef idx="minor">
      <a:schemeClr val="lt1"/>
    </cs:fontRef>
  </cs:downBar>
  <cs:dropLine>
    <cs:lnRef idx="1">
      <a:schemeClr val="lt1"/>
    </cs:lnRef>
    <cs:fillRef idx="0"/>
    <cs:effectRef idx="0"/>
    <cs:fontRef idx="minor">
      <a:schemeClr val="lt1"/>
    </cs:fontRef>
    <cs:spPr>
      <a:ln>
        <a:round/>
      </a:ln>
    </cs:spPr>
  </cs:dropLine>
  <cs:errorBar>
    <cs:lnRef idx="1">
      <a:schemeClr val="lt1"/>
    </cs:lnRef>
    <cs:fillRef idx="1">
      <a:schemeClr val="lt1"/>
    </cs:fillRef>
    <cs:effectRef idx="0"/>
    <cs:fontRef idx="minor">
      <a:schemeClr val="dk1"/>
    </cs:fontRef>
    <cs:spPr>
      <a:ln>
        <a:round/>
      </a:ln>
    </cs:spPr>
  </cs:errorBar>
  <cs:floor>
    <cs:lnRef idx="0"/>
    <cs:fillRef idx="1">
      <a:schemeClr val="dk1">
        <a:tint val="95000"/>
      </a:schemeClr>
    </cs:fillRef>
    <cs:effectRef idx="0"/>
    <cs:fontRef idx="minor">
      <a:schemeClr val="lt1"/>
    </cs:fontRef>
  </cs:floor>
  <cs:gridlineMajor>
    <cs:lnRef idx="1">
      <a:schemeClr val="dk1">
        <a:tint val="75000"/>
      </a:schemeClr>
    </cs:lnRef>
    <cs:fillRef idx="0"/>
    <cs:effectRef idx="0"/>
    <cs:fontRef idx="minor">
      <a:schemeClr val="dk2"/>
    </cs:fontRef>
    <cs:spPr>
      <a:ln>
        <a:round/>
      </a:ln>
    </cs:spPr>
  </cs:gridlineMajor>
  <cs:gridlineMinor>
    <cs:lnRef idx="1">
      <a:schemeClr val="dk1">
        <a:tint val="90000"/>
      </a:schemeClr>
    </cs:lnRef>
    <cs:fillRef idx="0"/>
    <cs:effectRef idx="0"/>
    <cs:fontRef idx="minor">
      <a:schemeClr val="dk2"/>
    </cs:fontRef>
    <cs:spPr>
      <a:ln>
        <a:round/>
      </a:ln>
    </cs:spPr>
  </cs:gridlineMinor>
  <cs:hiLoLine>
    <cs:lnRef idx="1">
      <a:schemeClr val="lt1"/>
    </cs:lnRef>
    <cs:fillRef idx="0"/>
    <cs:effectRef idx="0"/>
    <cs:fontRef idx="minor">
      <a:schemeClr val="lt1"/>
    </cs:fontRef>
    <cs:spPr>
      <a:ln>
        <a:round/>
      </a:ln>
    </cs:spPr>
  </cs:hiLoLine>
  <cs:leaderLine>
    <cs:lnRef idx="1">
      <a:schemeClr val="lt1"/>
    </cs:lnRef>
    <cs:fillRef idx="0"/>
    <cs:effectRef idx="0"/>
    <cs:fontRef idx="minor">
      <a:schemeClr val="lt1"/>
    </cs:fontRef>
    <cs:spPr>
      <a:ln>
        <a:round/>
      </a:ln>
    </cs:spPr>
  </cs:leaderLine>
  <cs:legend>
    <cs:lnRef idx="0"/>
    <cs:fillRef idx="0"/>
    <cs:effectRef idx="0"/>
    <cs:fontRef idx="minor">
      <a:schemeClr val="lt1"/>
    </cs:fontRef>
    <cs:defRPr sz="1000" kern="1200"/>
  </cs:legend>
  <cs:plotArea>
    <cs:lnRef idx="0"/>
    <cs:fillRef idx="1">
      <a:schemeClr val="dk1">
        <a:tint val="95000"/>
      </a:schemeClr>
    </cs:fillRef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1">
      <a:schemeClr val="dk1">
        <a:tint val="75000"/>
      </a:schemeClr>
    </cs:lnRef>
    <cs:fillRef idx="0"/>
    <cs:effectRef idx="0"/>
    <cs:fontRef idx="minor">
      <a:schemeClr val="lt1"/>
    </cs:fontRef>
    <cs:spPr>
      <a:ln>
        <a:round/>
      </a:ln>
    </cs:spPr>
    <cs:defRPr sz="1000" kern="1200"/>
  </cs:seriesAxis>
  <cs:seriesLine>
    <cs:lnRef idx="1">
      <a:schemeClr val="lt1"/>
    </cs:lnRef>
    <cs:fillRef idx="0"/>
    <cs:effectRef idx="0"/>
    <cs:fontRef idx="minor">
      <a:schemeClr val="dk1"/>
    </cs:fontRef>
    <cs:spPr>
      <a:ln>
        <a:round/>
      </a:ln>
    </cs:spPr>
  </cs:seriesLine>
  <cs:title>
    <cs:lnRef idx="0"/>
    <cs:fillRef idx="0"/>
    <cs:effectRef idx="0"/>
    <cs:fontRef idx="minor">
      <a:schemeClr val="lt1"/>
    </cs:fontRef>
    <cs:defRPr sz="1800" b="1" kern="1200"/>
  </cs:title>
  <cs:trendline>
    <cs:lnRef idx="1">
      <a:schemeClr val="lt1"/>
    </cs:lnRef>
    <cs:fillRef idx="0"/>
    <cs:effectRef idx="0"/>
    <cs:fontRef idx="minor">
      <a:schemeClr val="lt1"/>
    </cs:fontRef>
    <cs:spPr>
      <a:ln cap="rnd">
        <a:round/>
      </a:ln>
    </cs:spPr>
  </cs:trendline>
  <cs:trendlineLabel>
    <cs:lnRef idx="0"/>
    <cs:fillRef idx="0"/>
    <cs:effectRef idx="0"/>
    <cs:fontRef idx="minor">
      <a:schemeClr val="lt1"/>
    </cs:fontRef>
    <cs:defRPr sz="1000" kern="1200"/>
  </cs:trendlineLabel>
  <cs:upBar>
    <cs:lnRef idx="0"/>
    <cs:fillRef idx="3" mods="ignoreCSTransforms">
      <cs:styleClr val="0">
        <a:tint val="25000"/>
      </cs:styleClr>
    </cs:fillRef>
    <cs:effectRef idx="3">
      <a:schemeClr val="dk1"/>
    </cs:effectRef>
    <cs:fontRef idx="minor">
      <a:schemeClr val="lt1"/>
    </cs:fontRef>
  </cs:upBar>
  <cs:valueAxis>
    <cs:lnRef idx="1">
      <a:schemeClr val="dk1">
        <a:tint val="75000"/>
      </a:schemeClr>
    </cs:lnRef>
    <cs:fillRef idx="0"/>
    <cs:effectRef idx="0"/>
    <cs:fontRef idx="minor">
      <a:schemeClr val="lt1"/>
    </cs:fontRef>
    <cs:spPr>
      <a:ln>
        <a:round/>
      </a:ln>
    </cs:spPr>
    <cs:defRPr sz="1000" kern="1200"/>
  </cs:valueAxis>
  <cs:wall>
    <cs:lnRef idx="0"/>
    <cs:fillRef idx="1">
      <a:schemeClr val="dk1">
        <a:tint val="95000"/>
      </a:schemeClr>
    </cs:fillRef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144">
  <cs:axisTitle>
    <cs:lnRef idx="0"/>
    <cs:fillRef idx="0"/>
    <cs:effectRef idx="0"/>
    <cs:fontRef idx="minor">
      <a:schemeClr val="lt1"/>
    </cs:fontRef>
    <cs:defRPr sz="1000" b="1" kern="1200"/>
  </cs:axisTitle>
  <cs:categoryAxis>
    <cs:lnRef idx="1">
      <a:schemeClr val="dk1">
        <a:tint val="75000"/>
      </a:schemeClr>
    </cs:lnRef>
    <cs:fillRef idx="0"/>
    <cs:effectRef idx="0"/>
    <cs:fontRef idx="minor">
      <a:schemeClr val="lt1"/>
    </cs:fontRef>
    <cs:spPr>
      <a:ln>
        <a:round/>
      </a:ln>
    </cs:spPr>
    <cs:defRPr sz="1000" kern="1200"/>
  </cs:categoryAxis>
  <cs:chartArea>
    <cs:lnRef idx="0"/>
    <cs:fillRef idx="1">
      <a:schemeClr val="dk1"/>
    </cs:fillRef>
    <cs:effectRef idx="0"/>
    <cs:fontRef idx="minor">
      <a:schemeClr val="lt1"/>
    </cs:fontRef>
    <cs:defRPr sz="1000" kern="1200"/>
  </cs:chartArea>
  <cs:dataLabel>
    <cs:lnRef idx="0"/>
    <cs:fillRef idx="0"/>
    <cs:effectRef idx="0"/>
    <cs:fontRef idx="minor">
      <a:schemeClr val="lt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3">
      <a:schemeClr val="dk1"/>
    </cs:effectRef>
    <cs:fontRef idx="minor">
      <a:schemeClr val="dk1"/>
    </cs:fontRef>
  </cs:dataPoint>
  <cs:dataPoint3D>
    <cs:lnRef idx="0"/>
    <cs:fillRef idx="1">
      <cs:styleClr val="auto"/>
    </cs:fillRef>
    <cs:effectRef idx="3">
      <a:schemeClr val="dk1"/>
    </cs:effectRef>
    <cs:fontRef idx="minor">
      <a:schemeClr val="dk1"/>
    </cs:fontRef>
  </cs:dataPoint3D>
  <cs:dataPointLine>
    <cs:lnRef idx="1">
      <cs:styleClr val="auto"/>
    </cs:lnRef>
    <cs:lineWidthScale>5</cs:lineWidthScale>
    <cs:fillRef idx="0"/>
    <cs:effectRef idx="0"/>
    <cs:fontRef idx="minor">
      <a:schemeClr val="dk2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3">
      <a:schemeClr val="dk1"/>
    </cs:effectRef>
    <cs:fontRef idx="minor">
      <a:schemeClr val="dk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dk2"/>
    </cs:fontRef>
    <cs:spPr>
      <a:ln>
        <a:round/>
      </a:ln>
    </cs:spPr>
  </cs:dataPointWireframe>
  <cs:dataTable>
    <cs:lnRef idx="1">
      <a:schemeClr val="lt1"/>
    </cs:lnRef>
    <cs:fillRef idx="0"/>
    <cs:effectRef idx="0"/>
    <cs:fontRef idx="minor">
      <a:schemeClr val="lt1"/>
    </cs:fontRef>
    <cs:spPr>
      <a:ln>
        <a:round/>
      </a:ln>
    </cs:spPr>
    <cs:defRPr sz="1000" kern="1200"/>
  </cs:dataTable>
  <cs:downBar>
    <cs:lnRef idx="0"/>
    <cs:fillRef idx="3" mods="ignoreCSTransforms">
      <cs:styleClr val="0">
        <a:shade val="25000"/>
      </cs:styleClr>
    </cs:fillRef>
    <cs:effectRef idx="3">
      <a:schemeClr val="dk1"/>
    </cs:effectRef>
    <cs:fontRef idx="minor">
      <a:schemeClr val="lt1"/>
    </cs:fontRef>
  </cs:downBar>
  <cs:dropLine>
    <cs:lnRef idx="1">
      <a:schemeClr val="lt1"/>
    </cs:lnRef>
    <cs:fillRef idx="0"/>
    <cs:effectRef idx="0"/>
    <cs:fontRef idx="minor">
      <a:schemeClr val="lt1"/>
    </cs:fontRef>
    <cs:spPr>
      <a:ln>
        <a:round/>
      </a:ln>
    </cs:spPr>
  </cs:dropLine>
  <cs:errorBar>
    <cs:lnRef idx="1">
      <a:schemeClr val="lt1"/>
    </cs:lnRef>
    <cs:fillRef idx="1">
      <a:schemeClr val="lt1"/>
    </cs:fillRef>
    <cs:effectRef idx="0"/>
    <cs:fontRef idx="minor">
      <a:schemeClr val="dk1"/>
    </cs:fontRef>
    <cs:spPr>
      <a:ln>
        <a:round/>
      </a:ln>
    </cs:spPr>
  </cs:errorBar>
  <cs:floor>
    <cs:lnRef idx="0"/>
    <cs:fillRef idx="1">
      <a:schemeClr val="dk1">
        <a:tint val="95000"/>
      </a:schemeClr>
    </cs:fillRef>
    <cs:effectRef idx="0"/>
    <cs:fontRef idx="minor">
      <a:schemeClr val="lt1"/>
    </cs:fontRef>
  </cs:floor>
  <cs:gridlineMajor>
    <cs:lnRef idx="1">
      <a:schemeClr val="dk1">
        <a:tint val="75000"/>
      </a:schemeClr>
    </cs:lnRef>
    <cs:fillRef idx="0"/>
    <cs:effectRef idx="0"/>
    <cs:fontRef idx="minor">
      <a:schemeClr val="dk2"/>
    </cs:fontRef>
    <cs:spPr>
      <a:ln>
        <a:round/>
      </a:ln>
    </cs:spPr>
  </cs:gridlineMajor>
  <cs:gridlineMinor>
    <cs:lnRef idx="1">
      <a:schemeClr val="dk1">
        <a:tint val="90000"/>
      </a:schemeClr>
    </cs:lnRef>
    <cs:fillRef idx="0"/>
    <cs:effectRef idx="0"/>
    <cs:fontRef idx="minor">
      <a:schemeClr val="dk2"/>
    </cs:fontRef>
    <cs:spPr>
      <a:ln>
        <a:round/>
      </a:ln>
    </cs:spPr>
  </cs:gridlineMinor>
  <cs:hiLoLine>
    <cs:lnRef idx="1">
      <a:schemeClr val="lt1"/>
    </cs:lnRef>
    <cs:fillRef idx="0"/>
    <cs:effectRef idx="0"/>
    <cs:fontRef idx="minor">
      <a:schemeClr val="lt1"/>
    </cs:fontRef>
    <cs:spPr>
      <a:ln>
        <a:round/>
      </a:ln>
    </cs:spPr>
  </cs:hiLoLine>
  <cs:leaderLine>
    <cs:lnRef idx="1">
      <a:schemeClr val="lt1"/>
    </cs:lnRef>
    <cs:fillRef idx="0"/>
    <cs:effectRef idx="0"/>
    <cs:fontRef idx="minor">
      <a:schemeClr val="lt1"/>
    </cs:fontRef>
    <cs:spPr>
      <a:ln>
        <a:round/>
      </a:ln>
    </cs:spPr>
  </cs:leaderLine>
  <cs:legend>
    <cs:lnRef idx="0"/>
    <cs:fillRef idx="0"/>
    <cs:effectRef idx="0"/>
    <cs:fontRef idx="minor">
      <a:schemeClr val="lt1"/>
    </cs:fontRef>
    <cs:defRPr sz="1000" kern="1200"/>
  </cs:legend>
  <cs:plotArea>
    <cs:lnRef idx="0"/>
    <cs:fillRef idx="1">
      <a:schemeClr val="dk1">
        <a:tint val="95000"/>
      </a:schemeClr>
    </cs:fillRef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1">
      <a:schemeClr val="dk1">
        <a:tint val="75000"/>
      </a:schemeClr>
    </cs:lnRef>
    <cs:fillRef idx="0"/>
    <cs:effectRef idx="0"/>
    <cs:fontRef idx="minor">
      <a:schemeClr val="lt1"/>
    </cs:fontRef>
    <cs:spPr>
      <a:ln>
        <a:round/>
      </a:ln>
    </cs:spPr>
    <cs:defRPr sz="1000" kern="1200"/>
  </cs:seriesAxis>
  <cs:seriesLine>
    <cs:lnRef idx="1">
      <a:schemeClr val="lt1"/>
    </cs:lnRef>
    <cs:fillRef idx="0"/>
    <cs:effectRef idx="0"/>
    <cs:fontRef idx="minor">
      <a:schemeClr val="dk1"/>
    </cs:fontRef>
    <cs:spPr>
      <a:ln>
        <a:round/>
      </a:ln>
    </cs:spPr>
  </cs:seriesLine>
  <cs:title>
    <cs:lnRef idx="0"/>
    <cs:fillRef idx="0"/>
    <cs:effectRef idx="0"/>
    <cs:fontRef idx="minor">
      <a:schemeClr val="lt1"/>
    </cs:fontRef>
    <cs:defRPr sz="1800" b="1" kern="1200"/>
  </cs:title>
  <cs:trendline>
    <cs:lnRef idx="1">
      <a:schemeClr val="lt1"/>
    </cs:lnRef>
    <cs:fillRef idx="0"/>
    <cs:effectRef idx="0"/>
    <cs:fontRef idx="minor">
      <a:schemeClr val="lt1"/>
    </cs:fontRef>
    <cs:spPr>
      <a:ln cap="rnd">
        <a:round/>
      </a:ln>
    </cs:spPr>
  </cs:trendline>
  <cs:trendlineLabel>
    <cs:lnRef idx="0"/>
    <cs:fillRef idx="0"/>
    <cs:effectRef idx="0"/>
    <cs:fontRef idx="minor">
      <a:schemeClr val="lt1"/>
    </cs:fontRef>
    <cs:defRPr sz="1000" kern="1200"/>
  </cs:trendlineLabel>
  <cs:upBar>
    <cs:lnRef idx="0"/>
    <cs:fillRef idx="3" mods="ignoreCSTransforms">
      <cs:styleClr val="0">
        <a:tint val="25000"/>
      </cs:styleClr>
    </cs:fillRef>
    <cs:effectRef idx="3">
      <a:schemeClr val="dk1"/>
    </cs:effectRef>
    <cs:fontRef idx="minor">
      <a:schemeClr val="lt1"/>
    </cs:fontRef>
  </cs:upBar>
  <cs:valueAxis>
    <cs:lnRef idx="1">
      <a:schemeClr val="dk1">
        <a:tint val="75000"/>
      </a:schemeClr>
    </cs:lnRef>
    <cs:fillRef idx="0"/>
    <cs:effectRef idx="0"/>
    <cs:fontRef idx="minor">
      <a:schemeClr val="lt1"/>
    </cs:fontRef>
    <cs:spPr>
      <a:ln>
        <a:round/>
      </a:ln>
    </cs:spPr>
    <cs:defRPr sz="1000" kern="1200"/>
  </cs:valueAxis>
  <cs:wall>
    <cs:lnRef idx="0"/>
    <cs:fillRef idx="1">
      <a:schemeClr val="dk1">
        <a:tint val="95000"/>
      </a:schemeClr>
    </cs:fillRef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141">
  <cs:axisTitle>
    <cs:lnRef idx="0"/>
    <cs:fillRef idx="0"/>
    <cs:effectRef idx="0"/>
    <cs:fontRef idx="minor">
      <a:schemeClr val="lt1"/>
    </cs:fontRef>
    <cs:defRPr sz="1000" b="1" kern="1200"/>
  </cs:axisTitle>
  <cs:categoryAxis>
    <cs:lnRef idx="1">
      <a:schemeClr val="dk1">
        <a:tint val="75000"/>
      </a:schemeClr>
    </cs:lnRef>
    <cs:fillRef idx="0"/>
    <cs:effectRef idx="0"/>
    <cs:fontRef idx="minor">
      <a:schemeClr val="lt1"/>
    </cs:fontRef>
    <cs:spPr>
      <a:ln>
        <a:round/>
      </a:ln>
    </cs:spPr>
    <cs:defRPr sz="1000" kern="1200"/>
  </cs:categoryAxis>
  <cs:chartArea>
    <cs:lnRef idx="0"/>
    <cs:fillRef idx="1">
      <a:schemeClr val="dk1"/>
    </cs:fillRef>
    <cs:effectRef idx="0"/>
    <cs:fontRef idx="minor">
      <a:schemeClr val="lt1"/>
    </cs:fontRef>
    <cs:defRPr sz="1000" kern="1200"/>
  </cs:chartArea>
  <cs:dataLabel>
    <cs:lnRef idx="0"/>
    <cs:fillRef idx="0"/>
    <cs:effectRef idx="0"/>
    <cs:fontRef idx="minor">
      <a:schemeClr val="lt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3">
      <a:schemeClr val="dk1"/>
    </cs:effectRef>
    <cs:fontRef idx="minor">
      <a:schemeClr val="dk1"/>
    </cs:fontRef>
  </cs:dataPoint>
  <cs:dataPoint3D>
    <cs:lnRef idx="0"/>
    <cs:fillRef idx="1">
      <cs:styleClr val="auto"/>
    </cs:fillRef>
    <cs:effectRef idx="3">
      <a:schemeClr val="dk1"/>
    </cs:effectRef>
    <cs:fontRef idx="minor">
      <a:schemeClr val="dk1"/>
    </cs:fontRef>
  </cs:dataPoint3D>
  <cs:dataPointLine>
    <cs:lnRef idx="1">
      <cs:styleClr val="auto"/>
    </cs:lnRef>
    <cs:lineWidthScale>5</cs:lineWidthScale>
    <cs:fillRef idx="0"/>
    <cs:effectRef idx="0"/>
    <cs:fontRef idx="minor">
      <a:schemeClr val="dk2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3">
      <a:schemeClr val="dk1"/>
    </cs:effectRef>
    <cs:fontRef idx="minor">
      <a:schemeClr val="dk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dk2"/>
    </cs:fontRef>
    <cs:spPr>
      <a:ln>
        <a:round/>
      </a:ln>
    </cs:spPr>
  </cs:dataPointWireframe>
  <cs:dataTable>
    <cs:lnRef idx="1">
      <a:schemeClr val="lt1"/>
    </cs:lnRef>
    <cs:fillRef idx="0"/>
    <cs:effectRef idx="0"/>
    <cs:fontRef idx="minor">
      <a:schemeClr val="lt1"/>
    </cs:fontRef>
    <cs:spPr>
      <a:ln>
        <a:round/>
      </a:ln>
    </cs:spPr>
    <cs:defRPr sz="1000" kern="1200"/>
  </cs:dataTable>
  <cs:downBar>
    <cs:lnRef idx="0"/>
    <cs:fillRef idx="3">
      <a:schemeClr val="dk1">
        <a:tint val="85000"/>
      </a:schemeClr>
    </cs:fillRef>
    <cs:effectRef idx="3">
      <a:schemeClr val="dk1"/>
    </cs:effectRef>
    <cs:fontRef idx="minor">
      <a:schemeClr val="lt1"/>
    </cs:fontRef>
  </cs:downBar>
  <cs:dropLine>
    <cs:lnRef idx="1">
      <a:schemeClr val="lt1"/>
    </cs:lnRef>
    <cs:fillRef idx="0"/>
    <cs:effectRef idx="0"/>
    <cs:fontRef idx="minor">
      <a:schemeClr val="lt1"/>
    </cs:fontRef>
    <cs:spPr>
      <a:ln>
        <a:round/>
      </a:ln>
    </cs:spPr>
  </cs:dropLine>
  <cs:errorBar>
    <cs:lnRef idx="1">
      <a:schemeClr val="lt1"/>
    </cs:lnRef>
    <cs:fillRef idx="1">
      <a:schemeClr val="lt1"/>
    </cs:fillRef>
    <cs:effectRef idx="0"/>
    <cs:fontRef idx="minor">
      <a:schemeClr val="dk1"/>
    </cs:fontRef>
    <cs:spPr>
      <a:ln>
        <a:round/>
      </a:ln>
    </cs:spPr>
  </cs:errorBar>
  <cs:floor>
    <cs:lnRef idx="0"/>
    <cs:fillRef idx="1">
      <a:schemeClr val="dk1">
        <a:tint val="95000"/>
      </a:schemeClr>
    </cs:fillRef>
    <cs:effectRef idx="0"/>
    <cs:fontRef idx="minor">
      <a:schemeClr val="lt1"/>
    </cs:fontRef>
  </cs:floor>
  <cs:gridlineMajor>
    <cs:lnRef idx="1">
      <a:schemeClr val="dk1">
        <a:tint val="75000"/>
      </a:schemeClr>
    </cs:lnRef>
    <cs:fillRef idx="0"/>
    <cs:effectRef idx="0"/>
    <cs:fontRef idx="minor">
      <a:schemeClr val="dk2"/>
    </cs:fontRef>
    <cs:spPr>
      <a:ln>
        <a:round/>
      </a:ln>
    </cs:spPr>
  </cs:gridlineMajor>
  <cs:gridlineMinor>
    <cs:lnRef idx="1">
      <a:schemeClr val="dk1">
        <a:tint val="90000"/>
      </a:schemeClr>
    </cs:lnRef>
    <cs:fillRef idx="0"/>
    <cs:effectRef idx="0"/>
    <cs:fontRef idx="minor">
      <a:schemeClr val="dk2"/>
    </cs:fontRef>
    <cs:spPr>
      <a:ln>
        <a:round/>
      </a:ln>
    </cs:spPr>
  </cs:gridlineMinor>
  <cs:hiLoLine>
    <cs:lnRef idx="1">
      <a:schemeClr val="lt1"/>
    </cs:lnRef>
    <cs:fillRef idx="0"/>
    <cs:effectRef idx="0"/>
    <cs:fontRef idx="minor">
      <a:schemeClr val="lt1"/>
    </cs:fontRef>
    <cs:spPr>
      <a:ln>
        <a:round/>
      </a:ln>
    </cs:spPr>
  </cs:hiLoLine>
  <cs:leaderLine>
    <cs:lnRef idx="1">
      <a:schemeClr val="lt1"/>
    </cs:lnRef>
    <cs:fillRef idx="0"/>
    <cs:effectRef idx="0"/>
    <cs:fontRef idx="minor">
      <a:schemeClr val="lt1"/>
    </cs:fontRef>
    <cs:spPr>
      <a:ln>
        <a:round/>
      </a:ln>
    </cs:spPr>
  </cs:leaderLine>
  <cs:legend>
    <cs:lnRef idx="0"/>
    <cs:fillRef idx="0"/>
    <cs:effectRef idx="0"/>
    <cs:fontRef idx="minor">
      <a:schemeClr val="lt1"/>
    </cs:fontRef>
    <cs:defRPr sz="1000" kern="1200"/>
  </cs:legend>
  <cs:plotArea>
    <cs:lnRef idx="0"/>
    <cs:fillRef idx="1">
      <a:schemeClr val="dk1">
        <a:tint val="95000"/>
      </a:schemeClr>
    </cs:fillRef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1">
      <a:schemeClr val="dk1">
        <a:tint val="75000"/>
      </a:schemeClr>
    </cs:lnRef>
    <cs:fillRef idx="0"/>
    <cs:effectRef idx="0"/>
    <cs:fontRef idx="minor">
      <a:schemeClr val="lt1"/>
    </cs:fontRef>
    <cs:spPr>
      <a:ln>
        <a:round/>
      </a:ln>
    </cs:spPr>
    <cs:defRPr sz="1000" kern="1200"/>
  </cs:seriesAxis>
  <cs:seriesLine>
    <cs:lnRef idx="1">
      <a:schemeClr val="lt1"/>
    </cs:lnRef>
    <cs:fillRef idx="0"/>
    <cs:effectRef idx="0"/>
    <cs:fontRef idx="minor">
      <a:schemeClr val="dk1"/>
    </cs:fontRef>
    <cs:spPr>
      <a:ln>
        <a:round/>
      </a:ln>
    </cs:spPr>
  </cs:seriesLine>
  <cs:title>
    <cs:lnRef idx="0"/>
    <cs:fillRef idx="0"/>
    <cs:effectRef idx="0"/>
    <cs:fontRef idx="minor">
      <a:schemeClr val="lt1"/>
    </cs:fontRef>
    <cs:defRPr sz="1800" b="1" kern="1200"/>
  </cs:title>
  <cs:trendline>
    <cs:lnRef idx="1">
      <a:schemeClr val="lt1"/>
    </cs:lnRef>
    <cs:fillRef idx="0"/>
    <cs:effectRef idx="0"/>
    <cs:fontRef idx="minor">
      <a:schemeClr val="lt1"/>
    </cs:fontRef>
    <cs:spPr>
      <a:ln cap="rnd">
        <a:round/>
      </a:ln>
    </cs:spPr>
  </cs:trendline>
  <cs:trendlineLabel>
    <cs:lnRef idx="0"/>
    <cs:fillRef idx="0"/>
    <cs:effectRef idx="0"/>
    <cs:fontRef idx="minor">
      <a:schemeClr val="lt1"/>
    </cs:fontRef>
    <cs:defRPr sz="1000" kern="1200"/>
  </cs:trendlineLabel>
  <cs:upBar>
    <cs:lnRef idx="0"/>
    <cs:fillRef idx="3">
      <a:schemeClr val="dk1">
        <a:tint val="25000"/>
      </a:schemeClr>
    </cs:fillRef>
    <cs:effectRef idx="3">
      <a:schemeClr val="dk1"/>
    </cs:effectRef>
    <cs:fontRef idx="minor">
      <a:schemeClr val="lt1"/>
    </cs:fontRef>
  </cs:upBar>
  <cs:valueAxis>
    <cs:lnRef idx="1">
      <a:schemeClr val="dk1">
        <a:tint val="75000"/>
      </a:schemeClr>
    </cs:lnRef>
    <cs:fillRef idx="0"/>
    <cs:effectRef idx="0"/>
    <cs:fontRef idx="minor">
      <a:schemeClr val="lt1"/>
    </cs:fontRef>
    <cs:spPr>
      <a:ln>
        <a:round/>
      </a:ln>
    </cs:spPr>
    <cs:defRPr sz="1000" kern="1200"/>
  </cs:valueAxis>
  <cs:wall>
    <cs:lnRef idx="0"/>
    <cs:fillRef idx="1">
      <a:schemeClr val="dk1">
        <a:tint val="95000"/>
      </a:schemeClr>
    </cs:fillRef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141">
  <cs:axisTitle>
    <cs:lnRef idx="0"/>
    <cs:fillRef idx="0"/>
    <cs:effectRef idx="0"/>
    <cs:fontRef idx="minor">
      <a:schemeClr val="lt1"/>
    </cs:fontRef>
    <cs:defRPr sz="1000" b="1" kern="1200"/>
  </cs:axisTitle>
  <cs:categoryAxis>
    <cs:lnRef idx="1">
      <a:schemeClr val="dk1">
        <a:tint val="75000"/>
      </a:schemeClr>
    </cs:lnRef>
    <cs:fillRef idx="0"/>
    <cs:effectRef idx="0"/>
    <cs:fontRef idx="minor">
      <a:schemeClr val="lt1"/>
    </cs:fontRef>
    <cs:spPr>
      <a:ln>
        <a:round/>
      </a:ln>
    </cs:spPr>
    <cs:defRPr sz="1000" kern="1200"/>
  </cs:categoryAxis>
  <cs:chartArea>
    <cs:lnRef idx="0"/>
    <cs:fillRef idx="1">
      <a:schemeClr val="dk1"/>
    </cs:fillRef>
    <cs:effectRef idx="0"/>
    <cs:fontRef idx="minor">
      <a:schemeClr val="lt1"/>
    </cs:fontRef>
    <cs:defRPr sz="1000" kern="1200"/>
  </cs:chartArea>
  <cs:dataLabel>
    <cs:lnRef idx="0"/>
    <cs:fillRef idx="0"/>
    <cs:effectRef idx="0"/>
    <cs:fontRef idx="minor">
      <a:schemeClr val="lt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3">
      <a:schemeClr val="dk1"/>
    </cs:effectRef>
    <cs:fontRef idx="minor">
      <a:schemeClr val="dk1"/>
    </cs:fontRef>
  </cs:dataPoint>
  <cs:dataPoint3D>
    <cs:lnRef idx="0"/>
    <cs:fillRef idx="1">
      <cs:styleClr val="auto"/>
    </cs:fillRef>
    <cs:effectRef idx="3">
      <a:schemeClr val="dk1"/>
    </cs:effectRef>
    <cs:fontRef idx="minor">
      <a:schemeClr val="dk1"/>
    </cs:fontRef>
  </cs:dataPoint3D>
  <cs:dataPointLine>
    <cs:lnRef idx="1">
      <cs:styleClr val="auto"/>
    </cs:lnRef>
    <cs:lineWidthScale>5</cs:lineWidthScale>
    <cs:fillRef idx="0"/>
    <cs:effectRef idx="0"/>
    <cs:fontRef idx="minor">
      <a:schemeClr val="dk2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3">
      <a:schemeClr val="dk1"/>
    </cs:effectRef>
    <cs:fontRef idx="minor">
      <a:schemeClr val="dk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dk2"/>
    </cs:fontRef>
    <cs:spPr>
      <a:ln>
        <a:round/>
      </a:ln>
    </cs:spPr>
  </cs:dataPointWireframe>
  <cs:dataTable>
    <cs:lnRef idx="1">
      <a:schemeClr val="lt1"/>
    </cs:lnRef>
    <cs:fillRef idx="0"/>
    <cs:effectRef idx="0"/>
    <cs:fontRef idx="minor">
      <a:schemeClr val="lt1"/>
    </cs:fontRef>
    <cs:spPr>
      <a:ln>
        <a:round/>
      </a:ln>
    </cs:spPr>
    <cs:defRPr sz="1000" kern="1200"/>
  </cs:dataTable>
  <cs:downBar>
    <cs:lnRef idx="0"/>
    <cs:fillRef idx="3">
      <a:schemeClr val="dk1">
        <a:tint val="85000"/>
      </a:schemeClr>
    </cs:fillRef>
    <cs:effectRef idx="3">
      <a:schemeClr val="dk1"/>
    </cs:effectRef>
    <cs:fontRef idx="minor">
      <a:schemeClr val="lt1"/>
    </cs:fontRef>
  </cs:downBar>
  <cs:dropLine>
    <cs:lnRef idx="1">
      <a:schemeClr val="lt1"/>
    </cs:lnRef>
    <cs:fillRef idx="0"/>
    <cs:effectRef idx="0"/>
    <cs:fontRef idx="minor">
      <a:schemeClr val="lt1"/>
    </cs:fontRef>
    <cs:spPr>
      <a:ln>
        <a:round/>
      </a:ln>
    </cs:spPr>
  </cs:dropLine>
  <cs:errorBar>
    <cs:lnRef idx="1">
      <a:schemeClr val="lt1"/>
    </cs:lnRef>
    <cs:fillRef idx="1">
      <a:schemeClr val="lt1"/>
    </cs:fillRef>
    <cs:effectRef idx="0"/>
    <cs:fontRef idx="minor">
      <a:schemeClr val="dk1"/>
    </cs:fontRef>
    <cs:spPr>
      <a:ln>
        <a:round/>
      </a:ln>
    </cs:spPr>
  </cs:errorBar>
  <cs:floor>
    <cs:lnRef idx="0"/>
    <cs:fillRef idx="1">
      <a:schemeClr val="dk1">
        <a:tint val="95000"/>
      </a:schemeClr>
    </cs:fillRef>
    <cs:effectRef idx="0"/>
    <cs:fontRef idx="minor">
      <a:schemeClr val="lt1"/>
    </cs:fontRef>
  </cs:floor>
  <cs:gridlineMajor>
    <cs:lnRef idx="1">
      <a:schemeClr val="dk1">
        <a:tint val="75000"/>
      </a:schemeClr>
    </cs:lnRef>
    <cs:fillRef idx="0"/>
    <cs:effectRef idx="0"/>
    <cs:fontRef idx="minor">
      <a:schemeClr val="dk2"/>
    </cs:fontRef>
    <cs:spPr>
      <a:ln>
        <a:round/>
      </a:ln>
    </cs:spPr>
  </cs:gridlineMajor>
  <cs:gridlineMinor>
    <cs:lnRef idx="1">
      <a:schemeClr val="dk1">
        <a:tint val="90000"/>
      </a:schemeClr>
    </cs:lnRef>
    <cs:fillRef idx="0"/>
    <cs:effectRef idx="0"/>
    <cs:fontRef idx="minor">
      <a:schemeClr val="dk2"/>
    </cs:fontRef>
    <cs:spPr>
      <a:ln>
        <a:round/>
      </a:ln>
    </cs:spPr>
  </cs:gridlineMinor>
  <cs:hiLoLine>
    <cs:lnRef idx="1">
      <a:schemeClr val="lt1"/>
    </cs:lnRef>
    <cs:fillRef idx="0"/>
    <cs:effectRef idx="0"/>
    <cs:fontRef idx="minor">
      <a:schemeClr val="lt1"/>
    </cs:fontRef>
    <cs:spPr>
      <a:ln>
        <a:round/>
      </a:ln>
    </cs:spPr>
  </cs:hiLoLine>
  <cs:leaderLine>
    <cs:lnRef idx="1">
      <a:schemeClr val="lt1"/>
    </cs:lnRef>
    <cs:fillRef idx="0"/>
    <cs:effectRef idx="0"/>
    <cs:fontRef idx="minor">
      <a:schemeClr val="lt1"/>
    </cs:fontRef>
    <cs:spPr>
      <a:ln>
        <a:round/>
      </a:ln>
    </cs:spPr>
  </cs:leaderLine>
  <cs:legend>
    <cs:lnRef idx="0"/>
    <cs:fillRef idx="0"/>
    <cs:effectRef idx="0"/>
    <cs:fontRef idx="minor">
      <a:schemeClr val="lt1"/>
    </cs:fontRef>
    <cs:defRPr sz="1000" kern="1200"/>
  </cs:legend>
  <cs:plotArea>
    <cs:lnRef idx="0"/>
    <cs:fillRef idx="1">
      <a:schemeClr val="dk1">
        <a:tint val="95000"/>
      </a:schemeClr>
    </cs:fillRef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1">
      <a:schemeClr val="dk1">
        <a:tint val="75000"/>
      </a:schemeClr>
    </cs:lnRef>
    <cs:fillRef idx="0"/>
    <cs:effectRef idx="0"/>
    <cs:fontRef idx="minor">
      <a:schemeClr val="lt1"/>
    </cs:fontRef>
    <cs:spPr>
      <a:ln>
        <a:round/>
      </a:ln>
    </cs:spPr>
    <cs:defRPr sz="1000" kern="1200"/>
  </cs:seriesAxis>
  <cs:seriesLine>
    <cs:lnRef idx="1">
      <a:schemeClr val="lt1"/>
    </cs:lnRef>
    <cs:fillRef idx="0"/>
    <cs:effectRef idx="0"/>
    <cs:fontRef idx="minor">
      <a:schemeClr val="dk1"/>
    </cs:fontRef>
    <cs:spPr>
      <a:ln>
        <a:round/>
      </a:ln>
    </cs:spPr>
  </cs:seriesLine>
  <cs:title>
    <cs:lnRef idx="0"/>
    <cs:fillRef idx="0"/>
    <cs:effectRef idx="0"/>
    <cs:fontRef idx="minor">
      <a:schemeClr val="lt1"/>
    </cs:fontRef>
    <cs:defRPr sz="1800" b="1" kern="1200"/>
  </cs:title>
  <cs:trendline>
    <cs:lnRef idx="1">
      <a:schemeClr val="lt1"/>
    </cs:lnRef>
    <cs:fillRef idx="0"/>
    <cs:effectRef idx="0"/>
    <cs:fontRef idx="minor">
      <a:schemeClr val="lt1"/>
    </cs:fontRef>
    <cs:spPr>
      <a:ln cap="rnd">
        <a:round/>
      </a:ln>
    </cs:spPr>
  </cs:trendline>
  <cs:trendlineLabel>
    <cs:lnRef idx="0"/>
    <cs:fillRef idx="0"/>
    <cs:effectRef idx="0"/>
    <cs:fontRef idx="minor">
      <a:schemeClr val="lt1"/>
    </cs:fontRef>
    <cs:defRPr sz="1000" kern="1200"/>
  </cs:trendlineLabel>
  <cs:upBar>
    <cs:lnRef idx="0"/>
    <cs:fillRef idx="3">
      <a:schemeClr val="dk1">
        <a:tint val="25000"/>
      </a:schemeClr>
    </cs:fillRef>
    <cs:effectRef idx="3">
      <a:schemeClr val="dk1"/>
    </cs:effectRef>
    <cs:fontRef idx="minor">
      <a:schemeClr val="lt1"/>
    </cs:fontRef>
  </cs:upBar>
  <cs:valueAxis>
    <cs:lnRef idx="1">
      <a:schemeClr val="dk1">
        <a:tint val="75000"/>
      </a:schemeClr>
    </cs:lnRef>
    <cs:fillRef idx="0"/>
    <cs:effectRef idx="0"/>
    <cs:fontRef idx="minor">
      <a:schemeClr val="lt1"/>
    </cs:fontRef>
    <cs:spPr>
      <a:ln>
        <a:round/>
      </a:ln>
    </cs:spPr>
    <cs:defRPr sz="1000" kern="1200"/>
  </cs:valueAxis>
  <cs:wall>
    <cs:lnRef idx="0"/>
    <cs:fillRef idx="1">
      <a:schemeClr val="dk1">
        <a:tint val="95000"/>
      </a:schemeClr>
    </cs:fillRef>
    <cs:effectRef idx="0"/>
    <cs:fontRef idx="minor">
      <a:schemeClr val="lt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C30F51-C4CE-A44B-82DD-7528C3CBDD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4EA9D42-99B7-B4DE-F577-59725EB330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F2362EB-E2AF-BB50-AEA3-19AA609E7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DC96-E76C-45FA-ADE9-5A5766345F8E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C84910E-EF86-34C0-0734-7B08C3FDE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5F988D4-48BA-B923-8FF9-91A79A2CC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74985-4FF2-4F96-B6AE-009ACC4E56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3889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E24472-1B52-C793-EF43-6DE31B731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C704A31-CA84-CB46-CABA-E23C201100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625CAA5-9A89-99DD-DBB3-069ECEA74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DC96-E76C-45FA-ADE9-5A5766345F8E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42F610-6441-72CB-F9D7-2883BAE72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EFD00A5-148C-F9CE-03D5-D614DD2F5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74985-4FF2-4F96-B6AE-009ACC4E56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9451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14FA0F4-36FA-5418-45AF-B508544A10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0988D58-1015-A912-F7F1-DCCEE93379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3EB1453-401A-CB37-C1AE-B29C027EC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DC96-E76C-45FA-ADE9-5A5766345F8E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0CB6D72-406A-728F-C489-A62F9CA45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F4CCCCD-1508-08E6-5B62-4C2F327C8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74985-4FF2-4F96-B6AE-009ACC4E56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1974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D278E2-A9D8-FAC8-F231-7A27F4967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5876A2D-172A-A00C-B581-780273575E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A3578DC-BDC3-AF29-03F3-DA5A799EF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DC96-E76C-45FA-ADE9-5A5766345F8E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F3F77BE-85F4-257F-4666-D85AF0505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C50229-65A2-342D-8CF9-4C25E79C4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74985-4FF2-4F96-B6AE-009ACC4E56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744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76B673-DC52-A9AC-E28F-B2A160F83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E402075-FCBD-3F47-690B-8A67C88D56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E7C821-3811-BB79-8E55-1BE332894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DC96-E76C-45FA-ADE9-5A5766345F8E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42B91D-C7F8-38D0-CF67-FDB921BAB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AD3B351-6F94-B669-8DB3-37975D884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74985-4FF2-4F96-B6AE-009ACC4E56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5923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707CC2-47EF-2F29-D10C-E18A1F2AF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EFFF7F4-6990-A653-6320-ED1CE2404A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5CB167C-77E8-AE6B-A8A3-A063489DCB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CCE42EE-8691-E580-10CA-34A2E7A9E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DC96-E76C-45FA-ADE9-5A5766345F8E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C25B698-903C-E98E-BAC2-5E9D58FF9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C555CD4-7E3F-7282-A1F5-CF075DB84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74985-4FF2-4F96-B6AE-009ACC4E56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473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157D06-2B3E-FC65-0A65-F6F3BC0F1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F8464AB-B0C1-464D-29F0-576FACB98A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B488F14-D30E-7AEC-AA0C-1F62447F2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15D1F96-A309-A57D-1BC5-9FB5D2BD8E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8001B94-53C5-3CD3-07B5-476328F8D5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653AAE3-217C-5E0E-45D8-7B094CBC9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DC96-E76C-45FA-ADE9-5A5766345F8E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150263F-4DFE-2B27-4C4D-2ED35002E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34A5CE7-02D7-FD31-5852-814913C15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74985-4FF2-4F96-B6AE-009ACC4E56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7252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6043CD-3FFA-A4F4-C279-B627AB955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CE1161E-0F83-6BE6-495F-2E807DF3D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DC96-E76C-45FA-ADE9-5A5766345F8E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91169C2-E88E-AFA2-DD79-7595005AD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6E033D0-6696-5AC0-9B20-31F2C43D2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74985-4FF2-4F96-B6AE-009ACC4E56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141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9587344-A692-8453-B850-ACD7FB2C5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DC96-E76C-45FA-ADE9-5A5766345F8E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B1F0D1A-3CC9-6999-2276-E35091EE9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5025B80-35E2-8135-386D-9213FE5AF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74985-4FF2-4F96-B6AE-009ACC4E56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474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D0A6D5-F563-E63F-1F0D-F05CFDDB4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60F2842-AF56-87A8-2BA6-218B51D639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A977B06-0B45-DB7A-CC08-E783908409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6630E7E-6E8C-69A5-533F-C0050D8FA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DC96-E76C-45FA-ADE9-5A5766345F8E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9F373D7-42ED-17A8-9037-4073EADB3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DDEE764-E7AA-3566-05C7-D6FD3A5CC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74985-4FF2-4F96-B6AE-009ACC4E56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5548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9B5DE6-8617-AD69-355A-2C1E8D034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F401788-1A15-7C18-4F9E-641B1C06C0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428F521-DE8C-47B4-9DCB-3B5BF76360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05495B5-FB23-A97F-4661-90042DFBC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DC96-E76C-45FA-ADE9-5A5766345F8E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E6658A2-8542-2F86-BA38-00BDBED08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31F1A78-99C2-02E5-BCB5-EF1A25D63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74985-4FF2-4F96-B6AE-009ACC4E56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108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C01C826-A590-9197-7AA4-4844D880D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E697D45-061B-97D4-5F14-5CE673519C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F581516-1552-8F6E-C501-805C6DA133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29DC96-E76C-45FA-ADE9-5A5766345F8E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A83C1B6-5FFA-D725-8782-06284C25C4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5DB9258-82E9-1678-2DFE-83F70134BD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D74985-4FF2-4F96-B6AE-009ACC4E56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2701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041369"/>
              </p:ext>
            </p:extLst>
          </p:nvPr>
        </p:nvGraphicFramePr>
        <p:xfrm>
          <a:off x="851026" y="423249"/>
          <a:ext cx="10683089" cy="60115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33855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グラフ 5">
            <a:extLst>
              <a:ext uri="{FF2B5EF4-FFF2-40B4-BE49-F238E27FC236}">
                <a16:creationId xmlns:a16="http://schemas.microsoft.com/office/drawing/2014/main" id="{00000000-0008-0000-0200-00000B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0976921"/>
              </p:ext>
            </p:extLst>
          </p:nvPr>
        </p:nvGraphicFramePr>
        <p:xfrm>
          <a:off x="796705" y="615636"/>
          <a:ext cx="10646875" cy="57670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4281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172AF6-68D7-12A0-F1B6-872BBE5721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9FD55695-B09D-AFE9-BDEA-EE36F294E9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4784846"/>
              </p:ext>
            </p:extLst>
          </p:nvPr>
        </p:nvGraphicFramePr>
        <p:xfrm>
          <a:off x="796705" y="642799"/>
          <a:ext cx="10646874" cy="57670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90559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368BB2-43F4-0704-3D49-F4879112AE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グラフ 4">
            <a:extLst>
              <a:ext uri="{FF2B5EF4-FFF2-40B4-BE49-F238E27FC236}">
                <a16:creationId xmlns:a16="http://schemas.microsoft.com/office/drawing/2014/main" id="{00000000-0008-0000-0200-00000C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6915931"/>
              </p:ext>
            </p:extLst>
          </p:nvPr>
        </p:nvGraphicFramePr>
        <p:xfrm>
          <a:off x="1028701" y="504826"/>
          <a:ext cx="10410824" cy="5819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43176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38</Words>
  <Application>Microsoft Office PowerPoint</Application>
  <PresentationFormat>ワイド画面</PresentationFormat>
  <Paragraphs>5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杉本哲也</dc:creator>
  <cp:lastModifiedBy>杉本哲也</cp:lastModifiedBy>
  <cp:revision>2</cp:revision>
  <dcterms:created xsi:type="dcterms:W3CDTF">2025-05-15T00:05:05Z</dcterms:created>
  <dcterms:modified xsi:type="dcterms:W3CDTF">2026-05-28T01:09:09Z</dcterms:modified>
</cp:coreProperties>
</file>