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890" r:id="rId2"/>
    <p:sldId id="1888" r:id="rId3"/>
    <p:sldId id="1897" r:id="rId4"/>
    <p:sldId id="1683" r:id="rId5"/>
    <p:sldId id="1642" r:id="rId6"/>
    <p:sldId id="189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 snapToGrid="0">
      <p:cViewPr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94800815977321E-2"/>
          <c:y val="2.9188984992223235E-2"/>
          <c:w val="0.97480272002002311"/>
          <c:h val="0.803594904526737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全体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Sheet1!$A$2:$A$29</c:f>
              <c:numCache>
                <c:formatCode>General</c:formatCod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21061</c:v>
                </c:pt>
                <c:pt idx="1">
                  <c:v>21602</c:v>
                </c:pt>
                <c:pt idx="2">
                  <c:v>26280</c:v>
                </c:pt>
                <c:pt idx="3">
                  <c:v>25400</c:v>
                </c:pt>
                <c:pt idx="4">
                  <c:v>20331</c:v>
                </c:pt>
                <c:pt idx="5">
                  <c:v>16376</c:v>
                </c:pt>
                <c:pt idx="6">
                  <c:v>15180</c:v>
                </c:pt>
                <c:pt idx="7">
                  <c:v>13878</c:v>
                </c:pt>
                <c:pt idx="8">
                  <c:v>11626</c:v>
                </c:pt>
                <c:pt idx="9">
                  <c:v>7561</c:v>
                </c:pt>
                <c:pt idx="10">
                  <c:v>6219</c:v>
                </c:pt>
                <c:pt idx="11">
                  <c:v>5726</c:v>
                </c:pt>
                <c:pt idx="12">
                  <c:v>5556</c:v>
                </c:pt>
                <c:pt idx="13">
                  <c:v>5030</c:v>
                </c:pt>
                <c:pt idx="14">
                  <c:v>4603</c:v>
                </c:pt>
                <c:pt idx="15">
                  <c:v>4334</c:v>
                </c:pt>
                <c:pt idx="16">
                  <c:v>4155</c:v>
                </c:pt>
                <c:pt idx="17">
                  <c:v>3864</c:v>
                </c:pt>
                <c:pt idx="18">
                  <c:v>3757</c:v>
                </c:pt>
                <c:pt idx="19">
                  <c:v>3582</c:v>
                </c:pt>
                <c:pt idx="20">
                  <c:v>3355</c:v>
                </c:pt>
                <c:pt idx="21">
                  <c:v>3047</c:v>
                </c:pt>
                <c:pt idx="22">
                  <c:v>2522</c:v>
                </c:pt>
                <c:pt idx="23">
                  <c:v>2198</c:v>
                </c:pt>
                <c:pt idx="24">
                  <c:v>2167</c:v>
                </c:pt>
                <c:pt idx="25">
                  <c:v>2346</c:v>
                </c:pt>
                <c:pt idx="26">
                  <c:v>2346</c:v>
                </c:pt>
                <c:pt idx="27">
                  <c:v>2283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49-4EF9-B552-9DCBAED67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163536"/>
        <c:axId val="125159792"/>
      </c:lineChart>
      <c:catAx>
        <c:axId val="12516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defRPr>
            </a:pPr>
            <a:endParaRPr lang="ja-JP"/>
          </a:p>
        </c:txPr>
        <c:crossAx val="125159792"/>
        <c:crosses val="autoZero"/>
        <c:auto val="1"/>
        <c:lblAlgn val="ctr"/>
        <c:lblOffset val="100"/>
        <c:noMultiLvlLbl val="0"/>
      </c:catAx>
      <c:valAx>
        <c:axId val="12515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163536"/>
        <c:crosses val="autoZero"/>
        <c:crossBetween val="between"/>
      </c:valAx>
      <c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758343294644324E-2"/>
          <c:w val="0.97380032150400031"/>
          <c:h val="0.864303229519315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General</c:formatCod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18"/>
                <c:pt idx="0">
                  <c:v>99</c:v>
                </c:pt>
                <c:pt idx="1">
                  <c:v>84</c:v>
                </c:pt>
                <c:pt idx="2">
                  <c:v>71</c:v>
                </c:pt>
                <c:pt idx="3">
                  <c:v>64</c:v>
                </c:pt>
                <c:pt idx="4">
                  <c:v>46</c:v>
                </c:pt>
                <c:pt idx="5">
                  <c:v>51</c:v>
                </c:pt>
                <c:pt idx="6">
                  <c:v>49</c:v>
                </c:pt>
                <c:pt idx="7">
                  <c:v>53</c:v>
                </c:pt>
                <c:pt idx="8">
                  <c:v>54</c:v>
                </c:pt>
                <c:pt idx="9">
                  <c:v>45</c:v>
                </c:pt>
                <c:pt idx="10">
                  <c:v>40</c:v>
                </c:pt>
                <c:pt idx="11">
                  <c:v>56</c:v>
                </c:pt>
                <c:pt idx="12">
                  <c:v>36</c:v>
                </c:pt>
                <c:pt idx="13">
                  <c:v>35</c:v>
                </c:pt>
                <c:pt idx="14">
                  <c:v>37</c:v>
                </c:pt>
                <c:pt idx="15">
                  <c:v>48</c:v>
                </c:pt>
                <c:pt idx="16">
                  <c:v>37</c:v>
                </c:pt>
                <c:pt idx="17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C4-4908-AB99-241C96E19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63536"/>
        <c:axId val="125159792"/>
      </c:lineChart>
      <c:catAx>
        <c:axId val="12516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25159792"/>
        <c:crosses val="autoZero"/>
        <c:auto val="1"/>
        <c:lblAlgn val="ctr"/>
        <c:lblOffset val="100"/>
        <c:noMultiLvlLbl val="0"/>
      </c:catAx>
      <c:valAx>
        <c:axId val="12515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16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04737-9BE9-41B2-B07E-EC0677C92D30}" type="doc">
      <dgm:prSet loTypeId="urn:microsoft.com/office/officeart/2005/8/layout/pyramid1" loCatId="pyramid" qsTypeId="urn:microsoft.com/office/officeart/2005/8/quickstyle/3d1" qsCatId="3D" csTypeId="urn:microsoft.com/office/officeart/2005/8/colors/accent2_3" csCatId="accent2" phldr="1"/>
      <dgm:spPr/>
    </dgm:pt>
    <dgm:pt modelId="{9223D190-61BB-4F9A-B127-1A9853439699}">
      <dgm:prSet phldrT="[テキスト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kumimoji="1" lang="ja-JP" altLang="en-US" b="1" u="none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rPr>
            <a:t>飲酒事故</a:t>
          </a:r>
          <a:endParaRPr kumimoji="1" lang="ja-JP" altLang="en-US" b="1" u="none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HGP創英角ｺﾞｼｯｸUB" panose="020B0900000000000000" pitchFamily="50" charset="-128"/>
            <a:ea typeface="HGP創英角ｺﾞｼｯｸUB" panose="020B0900000000000000" pitchFamily="50" charset="-128"/>
            <a:cs typeface="メイリオ" panose="020B0604030504040204" pitchFamily="50" charset="-128"/>
          </a:endParaRPr>
        </a:p>
      </dgm:t>
    </dgm:pt>
    <dgm:pt modelId="{AA111597-FEDD-49DC-A6CB-453B375568D0}" type="parTrans" cxnId="{659092A9-334C-4F3E-B299-EDF8F8BB0398}">
      <dgm:prSet/>
      <dgm:spPr/>
      <dgm:t>
        <a:bodyPr/>
        <a:lstStyle/>
        <a:p>
          <a:endParaRPr kumimoji="1" lang="ja-JP" altLang="en-US" b="1" u="none">
            <a:effectLst/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dgm:t>
    </dgm:pt>
    <dgm:pt modelId="{EE045F45-1E4E-4751-A787-953B4F6BC095}" type="sibTrans" cxnId="{659092A9-334C-4F3E-B299-EDF8F8BB0398}">
      <dgm:prSet/>
      <dgm:spPr/>
      <dgm:t>
        <a:bodyPr/>
        <a:lstStyle/>
        <a:p>
          <a:endParaRPr kumimoji="1" lang="ja-JP" altLang="en-US" b="1" u="none">
            <a:effectLst/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dgm:t>
    </dgm:pt>
    <dgm:pt modelId="{EC184166-7E67-474C-B32F-F282C30F4C88}">
      <dgm:prSet phldrT="[テキスト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kumimoji="1" lang="ja-JP" altLang="en-US" b="1" u="none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rPr>
            <a:t>飲酒運転違反</a:t>
          </a:r>
          <a:endParaRPr kumimoji="1" lang="ja-JP" altLang="en-US" b="1" u="none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HGP創英角ｺﾞｼｯｸUB" panose="020B0900000000000000" pitchFamily="50" charset="-128"/>
            <a:ea typeface="HGP創英角ｺﾞｼｯｸUB" panose="020B0900000000000000" pitchFamily="50" charset="-128"/>
            <a:cs typeface="メイリオ" panose="020B0604030504040204" pitchFamily="50" charset="-128"/>
          </a:endParaRPr>
        </a:p>
      </dgm:t>
    </dgm:pt>
    <dgm:pt modelId="{CD28C7A6-B979-4E42-BC55-EA681750A2BE}" type="parTrans" cxnId="{C9716C58-B379-4B26-9076-2F481A031A58}">
      <dgm:prSet/>
      <dgm:spPr/>
      <dgm:t>
        <a:bodyPr/>
        <a:lstStyle/>
        <a:p>
          <a:endParaRPr kumimoji="1" lang="ja-JP" altLang="en-US" b="1" u="none">
            <a:effectLst/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dgm:t>
    </dgm:pt>
    <dgm:pt modelId="{8AE680EF-3FA9-42B0-BF24-D150675B83F3}" type="sibTrans" cxnId="{C9716C58-B379-4B26-9076-2F481A031A58}">
      <dgm:prSet/>
      <dgm:spPr/>
      <dgm:t>
        <a:bodyPr/>
        <a:lstStyle/>
        <a:p>
          <a:endParaRPr kumimoji="1" lang="ja-JP" altLang="en-US" b="1" u="none">
            <a:effectLst/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dgm:t>
    </dgm:pt>
    <dgm:pt modelId="{4B81BDB4-ECEA-40AB-BB49-437F3351AA85}">
      <dgm:prSet phldrT="[テキスト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kumimoji="1" lang="ja-JP" altLang="en-US" b="1" u="none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rPr>
            <a:t>飲酒</a:t>
          </a:r>
          <a:endParaRPr kumimoji="1" lang="en-US" altLang="ja-JP" b="1" u="none" cap="none" spc="5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HGP創英角ｺﾞｼｯｸUB" panose="020B0900000000000000" pitchFamily="50" charset="-128"/>
            <a:ea typeface="HGP創英角ｺﾞｼｯｸUB" panose="020B0900000000000000" pitchFamily="50" charset="-128"/>
            <a:cs typeface="メイリオ" panose="020B0604030504040204" pitchFamily="50" charset="-128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kumimoji="1" lang="ja-JP" altLang="en-US" b="1" u="none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rPr>
            <a:t>死亡事故</a:t>
          </a:r>
          <a:endParaRPr kumimoji="1" lang="ja-JP" altLang="en-US" b="1" u="none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HGP創英角ｺﾞｼｯｸUB" panose="020B0900000000000000" pitchFamily="50" charset="-128"/>
            <a:ea typeface="HGP創英角ｺﾞｼｯｸUB" panose="020B0900000000000000" pitchFamily="50" charset="-128"/>
            <a:cs typeface="メイリオ" panose="020B0604030504040204" pitchFamily="50" charset="-128"/>
          </a:endParaRPr>
        </a:p>
      </dgm:t>
    </dgm:pt>
    <dgm:pt modelId="{87C0AD83-A46A-4FEF-A926-45F58E397980}" type="sibTrans" cxnId="{3B4B5CE7-0919-4ACD-A6B5-04D350776BEC}">
      <dgm:prSet/>
      <dgm:spPr/>
      <dgm:t>
        <a:bodyPr/>
        <a:lstStyle/>
        <a:p>
          <a:endParaRPr kumimoji="1" lang="ja-JP" altLang="en-US" b="1" u="none">
            <a:effectLst/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dgm:t>
    </dgm:pt>
    <dgm:pt modelId="{0B18C791-5BC1-4ED3-918F-FACB6F563ED1}" type="parTrans" cxnId="{3B4B5CE7-0919-4ACD-A6B5-04D350776BEC}">
      <dgm:prSet/>
      <dgm:spPr/>
      <dgm:t>
        <a:bodyPr/>
        <a:lstStyle/>
        <a:p>
          <a:endParaRPr kumimoji="1" lang="ja-JP" altLang="en-US" b="1" u="none">
            <a:effectLst/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dgm:t>
    </dgm:pt>
    <dgm:pt modelId="{D3907EF6-0762-4C11-8EC5-1FBA16F4BC06}" type="pres">
      <dgm:prSet presAssocID="{FA804737-9BE9-41B2-B07E-EC0677C92D30}" presName="Name0" presStyleCnt="0">
        <dgm:presLayoutVars>
          <dgm:dir/>
          <dgm:animLvl val="lvl"/>
          <dgm:resizeHandles val="exact"/>
        </dgm:presLayoutVars>
      </dgm:prSet>
      <dgm:spPr/>
    </dgm:pt>
    <dgm:pt modelId="{1AB4ED45-7973-4039-BCFD-5A4EF734FB01}" type="pres">
      <dgm:prSet presAssocID="{4B81BDB4-ECEA-40AB-BB49-437F3351AA85}" presName="Name8" presStyleCnt="0"/>
      <dgm:spPr/>
    </dgm:pt>
    <dgm:pt modelId="{83053FC8-1686-4239-821D-F436677B9785}" type="pres">
      <dgm:prSet presAssocID="{4B81BDB4-ECEA-40AB-BB49-437F3351AA85}" presName="level" presStyleLbl="node1" presStyleIdx="0" presStyleCnt="3">
        <dgm:presLayoutVars>
          <dgm:chMax val="1"/>
          <dgm:bulletEnabled val="1"/>
        </dgm:presLayoutVars>
      </dgm:prSet>
      <dgm:spPr/>
    </dgm:pt>
    <dgm:pt modelId="{B50B99E9-DA41-4C57-B463-150C7E861C7D}" type="pres">
      <dgm:prSet presAssocID="{4B81BDB4-ECEA-40AB-BB49-437F3351AA8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18B000-B263-4CCB-98A7-B0DB0632C8B5}" type="pres">
      <dgm:prSet presAssocID="{9223D190-61BB-4F9A-B127-1A9853439699}" presName="Name8" presStyleCnt="0"/>
      <dgm:spPr/>
    </dgm:pt>
    <dgm:pt modelId="{314A0292-736E-4B07-8306-E7A116A3979C}" type="pres">
      <dgm:prSet presAssocID="{9223D190-61BB-4F9A-B127-1A9853439699}" presName="level" presStyleLbl="node1" presStyleIdx="1" presStyleCnt="3">
        <dgm:presLayoutVars>
          <dgm:chMax val="1"/>
          <dgm:bulletEnabled val="1"/>
        </dgm:presLayoutVars>
      </dgm:prSet>
      <dgm:spPr/>
    </dgm:pt>
    <dgm:pt modelId="{66F788A8-F196-4FFB-B1DA-FD680C05F134}" type="pres">
      <dgm:prSet presAssocID="{9223D190-61BB-4F9A-B127-1A985343969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1DAB09-7338-427E-AB06-9DEF5C6ADC21}" type="pres">
      <dgm:prSet presAssocID="{EC184166-7E67-474C-B32F-F282C30F4C88}" presName="Name8" presStyleCnt="0"/>
      <dgm:spPr/>
    </dgm:pt>
    <dgm:pt modelId="{CFA6F1A4-9F0D-4A78-8309-5ED3848962BE}" type="pres">
      <dgm:prSet presAssocID="{EC184166-7E67-474C-B32F-F282C30F4C88}" presName="level" presStyleLbl="node1" presStyleIdx="2" presStyleCnt="3" custScaleY="85246" custLinFactNeighborY="0">
        <dgm:presLayoutVars>
          <dgm:chMax val="1"/>
          <dgm:bulletEnabled val="1"/>
        </dgm:presLayoutVars>
      </dgm:prSet>
      <dgm:spPr/>
    </dgm:pt>
    <dgm:pt modelId="{FEF875E3-D323-4AF7-B118-016442FA46CF}" type="pres">
      <dgm:prSet presAssocID="{EC184166-7E67-474C-B32F-F282C30F4C8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384555C-F606-4C09-ABD8-A2DF5CEAF21C}" type="presOf" srcId="{9223D190-61BB-4F9A-B127-1A9853439699}" destId="{66F788A8-F196-4FFB-B1DA-FD680C05F134}" srcOrd="1" destOrd="0" presId="urn:microsoft.com/office/officeart/2005/8/layout/pyramid1"/>
    <dgm:cxn modelId="{67010B50-5087-4C39-A72E-3C61FED3E2AE}" type="presOf" srcId="{9223D190-61BB-4F9A-B127-1A9853439699}" destId="{314A0292-736E-4B07-8306-E7A116A3979C}" srcOrd="0" destOrd="0" presId="urn:microsoft.com/office/officeart/2005/8/layout/pyramid1"/>
    <dgm:cxn modelId="{C9716C58-B379-4B26-9076-2F481A031A58}" srcId="{FA804737-9BE9-41B2-B07E-EC0677C92D30}" destId="{EC184166-7E67-474C-B32F-F282C30F4C88}" srcOrd="2" destOrd="0" parTransId="{CD28C7A6-B979-4E42-BC55-EA681750A2BE}" sibTransId="{8AE680EF-3FA9-42B0-BF24-D150675B83F3}"/>
    <dgm:cxn modelId="{6FBD3B86-FB4B-4D7C-8FC3-024638EB13CC}" type="presOf" srcId="{4B81BDB4-ECEA-40AB-BB49-437F3351AA85}" destId="{83053FC8-1686-4239-821D-F436677B9785}" srcOrd="0" destOrd="0" presId="urn:microsoft.com/office/officeart/2005/8/layout/pyramid1"/>
    <dgm:cxn modelId="{BDC3299D-9EF2-48E5-A62A-87E4DE3F3353}" type="presOf" srcId="{EC184166-7E67-474C-B32F-F282C30F4C88}" destId="{FEF875E3-D323-4AF7-B118-016442FA46CF}" srcOrd="1" destOrd="0" presId="urn:microsoft.com/office/officeart/2005/8/layout/pyramid1"/>
    <dgm:cxn modelId="{16389DA7-92B4-492B-9607-558FEF6A3D8A}" type="presOf" srcId="{FA804737-9BE9-41B2-B07E-EC0677C92D30}" destId="{D3907EF6-0762-4C11-8EC5-1FBA16F4BC06}" srcOrd="0" destOrd="0" presId="urn:microsoft.com/office/officeart/2005/8/layout/pyramid1"/>
    <dgm:cxn modelId="{659092A9-334C-4F3E-B299-EDF8F8BB0398}" srcId="{FA804737-9BE9-41B2-B07E-EC0677C92D30}" destId="{9223D190-61BB-4F9A-B127-1A9853439699}" srcOrd="1" destOrd="0" parTransId="{AA111597-FEDD-49DC-A6CB-453B375568D0}" sibTransId="{EE045F45-1E4E-4751-A787-953B4F6BC095}"/>
    <dgm:cxn modelId="{CB360DE7-A06A-455F-BB21-C47465F52BFF}" type="presOf" srcId="{4B81BDB4-ECEA-40AB-BB49-437F3351AA85}" destId="{B50B99E9-DA41-4C57-B463-150C7E861C7D}" srcOrd="1" destOrd="0" presId="urn:microsoft.com/office/officeart/2005/8/layout/pyramid1"/>
    <dgm:cxn modelId="{3B4B5CE7-0919-4ACD-A6B5-04D350776BEC}" srcId="{FA804737-9BE9-41B2-B07E-EC0677C92D30}" destId="{4B81BDB4-ECEA-40AB-BB49-437F3351AA85}" srcOrd="0" destOrd="0" parTransId="{0B18C791-5BC1-4ED3-918F-FACB6F563ED1}" sibTransId="{87C0AD83-A46A-4FEF-A926-45F58E397980}"/>
    <dgm:cxn modelId="{9B30C6EF-1F9C-4950-96C3-EBAA8F8FF047}" type="presOf" srcId="{EC184166-7E67-474C-B32F-F282C30F4C88}" destId="{CFA6F1A4-9F0D-4A78-8309-5ED3848962BE}" srcOrd="0" destOrd="0" presId="urn:microsoft.com/office/officeart/2005/8/layout/pyramid1"/>
    <dgm:cxn modelId="{A5F65482-3DA7-45A7-B90C-12BC5D2ADD97}" type="presParOf" srcId="{D3907EF6-0762-4C11-8EC5-1FBA16F4BC06}" destId="{1AB4ED45-7973-4039-BCFD-5A4EF734FB01}" srcOrd="0" destOrd="0" presId="urn:microsoft.com/office/officeart/2005/8/layout/pyramid1"/>
    <dgm:cxn modelId="{74954FE5-D573-4987-BB6D-460CC25A0059}" type="presParOf" srcId="{1AB4ED45-7973-4039-BCFD-5A4EF734FB01}" destId="{83053FC8-1686-4239-821D-F436677B9785}" srcOrd="0" destOrd="0" presId="urn:microsoft.com/office/officeart/2005/8/layout/pyramid1"/>
    <dgm:cxn modelId="{75B06734-475D-48AD-BACB-647172AE0FB8}" type="presParOf" srcId="{1AB4ED45-7973-4039-BCFD-5A4EF734FB01}" destId="{B50B99E9-DA41-4C57-B463-150C7E861C7D}" srcOrd="1" destOrd="0" presId="urn:microsoft.com/office/officeart/2005/8/layout/pyramid1"/>
    <dgm:cxn modelId="{C73B11F8-A1E0-47D4-BF77-12E1E300BCCC}" type="presParOf" srcId="{D3907EF6-0762-4C11-8EC5-1FBA16F4BC06}" destId="{E818B000-B263-4CCB-98A7-B0DB0632C8B5}" srcOrd="1" destOrd="0" presId="urn:microsoft.com/office/officeart/2005/8/layout/pyramid1"/>
    <dgm:cxn modelId="{782DA039-559E-4828-AABC-1B0611353081}" type="presParOf" srcId="{E818B000-B263-4CCB-98A7-B0DB0632C8B5}" destId="{314A0292-736E-4B07-8306-E7A116A3979C}" srcOrd="0" destOrd="0" presId="urn:microsoft.com/office/officeart/2005/8/layout/pyramid1"/>
    <dgm:cxn modelId="{AEEB7120-DDAE-4BD5-807D-1BAE43A06E17}" type="presParOf" srcId="{E818B000-B263-4CCB-98A7-B0DB0632C8B5}" destId="{66F788A8-F196-4FFB-B1DA-FD680C05F134}" srcOrd="1" destOrd="0" presId="urn:microsoft.com/office/officeart/2005/8/layout/pyramid1"/>
    <dgm:cxn modelId="{8EB81F73-5E38-4AF3-BBDA-32E57A7C6D8D}" type="presParOf" srcId="{D3907EF6-0762-4C11-8EC5-1FBA16F4BC06}" destId="{101DAB09-7338-427E-AB06-9DEF5C6ADC21}" srcOrd="2" destOrd="0" presId="urn:microsoft.com/office/officeart/2005/8/layout/pyramid1"/>
    <dgm:cxn modelId="{22E0BD52-0987-464A-9579-585C1602CF18}" type="presParOf" srcId="{101DAB09-7338-427E-AB06-9DEF5C6ADC21}" destId="{CFA6F1A4-9F0D-4A78-8309-5ED3848962BE}" srcOrd="0" destOrd="0" presId="urn:microsoft.com/office/officeart/2005/8/layout/pyramid1"/>
    <dgm:cxn modelId="{0524685F-40E9-49BB-BD5A-9C47D1354355}" type="presParOf" srcId="{101DAB09-7338-427E-AB06-9DEF5C6ADC21}" destId="{FEF875E3-D323-4AF7-B118-016442FA46C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53FC8-1686-4239-821D-F436677B9785}">
      <dsp:nvSpPr>
        <dsp:cNvPr id="0" name=""/>
        <dsp:cNvSpPr/>
      </dsp:nvSpPr>
      <dsp:spPr>
        <a:xfrm>
          <a:off x="2512010" y="0"/>
          <a:ext cx="2712081" cy="1463093"/>
        </a:xfrm>
        <a:prstGeom prst="trapezoid">
          <a:avLst>
            <a:gd name="adj" fmla="val 92683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822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4100" b="1" u="none" kern="1200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rPr>
            <a:t>飲酒</a:t>
          </a:r>
          <a:endParaRPr kumimoji="1" lang="en-US" altLang="ja-JP" sz="4100" b="1" u="none" kern="1200" cap="none" spc="5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HGP創英角ｺﾞｼｯｸUB" panose="020B0900000000000000" pitchFamily="50" charset="-128"/>
            <a:ea typeface="HGP創英角ｺﾞｼｯｸUB" panose="020B0900000000000000" pitchFamily="50" charset="-128"/>
            <a:cs typeface="メイリオ" panose="020B0604030504040204" pitchFamily="50" charset="-128"/>
          </a:endParaRPr>
        </a:p>
        <a:p>
          <a:pPr marL="0" lvl="0" indent="0" algn="ctr" defTabSz="1822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4100" b="1" u="none" kern="1200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rPr>
            <a:t>死亡事故</a:t>
          </a:r>
          <a:endParaRPr kumimoji="1" lang="ja-JP" altLang="en-US" sz="4100" b="1" u="none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HGP創英角ｺﾞｼｯｸUB" panose="020B0900000000000000" pitchFamily="50" charset="-128"/>
            <a:ea typeface="HGP創英角ｺﾞｼｯｸUB" panose="020B0900000000000000" pitchFamily="50" charset="-128"/>
            <a:cs typeface="メイリオ" panose="020B0604030504040204" pitchFamily="50" charset="-128"/>
          </a:endParaRPr>
        </a:p>
      </dsp:txBody>
      <dsp:txXfrm>
        <a:off x="2512010" y="0"/>
        <a:ext cx="2712081" cy="1463093"/>
      </dsp:txXfrm>
    </dsp:sp>
    <dsp:sp modelId="{314A0292-736E-4B07-8306-E7A116A3979C}">
      <dsp:nvSpPr>
        <dsp:cNvPr id="0" name=""/>
        <dsp:cNvSpPr/>
      </dsp:nvSpPr>
      <dsp:spPr>
        <a:xfrm>
          <a:off x="1155970" y="1463093"/>
          <a:ext cx="5424162" cy="1463093"/>
        </a:xfrm>
        <a:prstGeom prst="trapezoid">
          <a:avLst>
            <a:gd name="adj" fmla="val 92683"/>
          </a:avLst>
        </a:prstGeom>
        <a:gradFill rotWithShape="0">
          <a:gsLst>
            <a:gs pos="0">
              <a:schemeClr val="accent2">
                <a:shade val="80000"/>
                <a:hueOff val="-227502"/>
                <a:satOff val="4255"/>
                <a:lumOff val="13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27502"/>
                <a:satOff val="4255"/>
                <a:lumOff val="13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27502"/>
                <a:satOff val="4255"/>
                <a:lumOff val="13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u="none" kern="1200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rPr>
            <a:t>飲酒事故</a:t>
          </a:r>
          <a:endParaRPr kumimoji="1" lang="ja-JP" altLang="en-US" sz="4100" b="1" u="none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HGP創英角ｺﾞｼｯｸUB" panose="020B0900000000000000" pitchFamily="50" charset="-128"/>
            <a:ea typeface="HGP創英角ｺﾞｼｯｸUB" panose="020B0900000000000000" pitchFamily="50" charset="-128"/>
            <a:cs typeface="メイリオ" panose="020B0604030504040204" pitchFamily="50" charset="-128"/>
          </a:endParaRPr>
        </a:p>
      </dsp:txBody>
      <dsp:txXfrm>
        <a:off x="2105198" y="1463093"/>
        <a:ext cx="3525705" cy="1463093"/>
      </dsp:txXfrm>
    </dsp:sp>
    <dsp:sp modelId="{CFA6F1A4-9F0D-4A78-8309-5ED3848962BE}">
      <dsp:nvSpPr>
        <dsp:cNvPr id="0" name=""/>
        <dsp:cNvSpPr/>
      </dsp:nvSpPr>
      <dsp:spPr>
        <a:xfrm>
          <a:off x="0" y="2926186"/>
          <a:ext cx="7736103" cy="1247228"/>
        </a:xfrm>
        <a:prstGeom prst="trapezoid">
          <a:avLst>
            <a:gd name="adj" fmla="val 92683"/>
          </a:avLst>
        </a:prstGeom>
        <a:gradFill rotWithShape="0">
          <a:gsLst>
            <a:gs pos="0">
              <a:schemeClr val="accent2">
                <a:shade val="80000"/>
                <a:hueOff val="-455004"/>
                <a:satOff val="8510"/>
                <a:lumOff val="27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55004"/>
                <a:satOff val="8510"/>
                <a:lumOff val="27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55004"/>
                <a:satOff val="8510"/>
                <a:lumOff val="27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100" b="1" u="none" kern="1200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rPr>
            <a:t>飲酒運転違反</a:t>
          </a:r>
          <a:endParaRPr kumimoji="1" lang="ja-JP" altLang="en-US" sz="4100" b="1" u="none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HGP創英角ｺﾞｼｯｸUB" panose="020B0900000000000000" pitchFamily="50" charset="-128"/>
            <a:ea typeface="HGP創英角ｺﾞｼｯｸUB" panose="020B0900000000000000" pitchFamily="50" charset="-128"/>
            <a:cs typeface="メイリオ" panose="020B0604030504040204" pitchFamily="50" charset="-128"/>
          </a:endParaRPr>
        </a:p>
      </dsp:txBody>
      <dsp:txXfrm>
        <a:off x="1353818" y="2926186"/>
        <a:ext cx="5028466" cy="124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4817-0774-4812-85A6-F4A83D03C5B8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7D5CA-67EF-446D-A531-ADAC430D76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38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EE2C3-993D-E281-80EB-B17574469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738481-7F83-96AE-4852-A8CAB67F7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C4B2BDC-2119-245F-166C-D597D9791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0990E4-6A75-CB0A-EBDE-29E036E1D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749BE-C801-417E-BC13-B0A6D7948968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180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A7E05-14EF-42D5-95DE-147B8526B320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927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5D22C8-F47A-455D-D858-9938334DA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637445-A008-B4B9-3426-92F0642D0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0DC2D-B38F-1B08-DE90-18EC4B20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C74916-04B1-2C6C-6817-41817658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65BDB3-CC67-A625-6CC4-E96DEFF5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3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22EAF2-831C-DA04-CE91-E87FB813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DC390E-669E-A131-6C00-9C12A7B2F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E51E2B-8F6B-F78C-CAEC-91929292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7FBB7-5351-6EF6-FFE9-EE58C096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DEB11A-D750-B9C5-1E20-76D44B05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88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AE9BC5-8CA1-78AE-D6EC-B6DF79080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E1562E-F086-DAE7-6DA7-1209E89BB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D3D53C-0495-7E82-2F24-257DA551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743F27-3388-CD97-838F-DA3F8274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DCAABC-59D2-E182-D2C1-0670ACEE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38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15E132-41BB-09C3-8070-3A0CD6FD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8A682-6212-B225-77CD-1C9AE39DF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0340F2-61DF-BF4B-6932-E95B0FA4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BF5CEE-E7AD-5F6B-6EED-7C602958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823CFA-2C3D-A0FE-5945-B8F881B8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23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DB78C-3077-40C5-9EF8-BB1607DF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7FD495-1F59-ED5E-549B-E3E751FA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404EFF-493C-C63C-51AF-DC4F5008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C518D1-72E8-B3A3-332E-817227E9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9C67FD-5E41-D828-114D-EF6A71E9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39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1CB4A5-5547-2503-A6E9-EB66D57E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C98D09-0184-0175-F31C-F453C2FF7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63A498-5616-6B18-BC2A-CF4A1649C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431DA0-0861-D530-12C2-188E8A3B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C3A040-E858-9CDD-F9E3-F09D2DD0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0377EE-8035-4804-68D5-ABBB02BE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70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941381-3614-B299-60A2-06932AEE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CEE277-B657-5979-A2A7-CA85DBB04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207559-B081-5BF2-BC2D-910CE6CF0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3409DE-593B-B8A8-62CB-FC5CB2378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32EEAA-C58E-2BC5-1CE2-5B4D07840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6534987-57C9-0D3B-7C46-8FA03C8D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F74DC3-292C-7AA6-8F9B-72066E48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093FEA1-2D81-C2B7-88B3-8BA9E0AA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9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6C1027-5091-7487-D3B1-ABC453A0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DCA6B4-03B4-0042-88D1-8006F8FA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8B57F4-BAE2-2C35-3A8A-02387A36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EBDB9D-2C94-1A31-50C1-2C5F5A0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77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61A660-F83E-1388-AC16-52DFA397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0AADE6-F773-2645-7E35-B793568C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602134-C17B-CEDC-0D32-1CD1711F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28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19C87-5054-4220-C828-AE89EEB7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28F038-5EDF-A095-78CC-6CDFB446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5E654E-54D6-7E1C-F7B0-26729A75C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609A77-FBB5-6A7C-6686-7FFD6B47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395F57-1836-28A7-273C-34BF7059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4A79CC-A9A8-07AA-2F72-0571AFE0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3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860AFE-165A-D895-6AC0-285306BC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48B7A4-2532-C56D-2CB4-7054D21C3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D2AE2D-1544-B469-E6F3-954CC5169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CECF9A-0946-52B6-A818-B79AE961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2C524D-77CD-B455-F64F-DAC59A24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66A27F-2597-3B36-5A95-7D5E2746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24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F8B9982-2E72-CFD1-61D7-F3CCF33D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2041F9-0753-335B-DDE7-D2781BF1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4CA285-833B-9FE1-C157-8028DAC25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400FE-A6C6-4452-8F29-CA97178B7FB1}" type="datetimeFigureOut">
              <a:rPr kumimoji="1" lang="ja-JP" altLang="en-US" smtClean="0"/>
              <a:t>2026/3/3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A44146-3DFD-B8A2-E4E3-F960A8239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5BBD4E-3893-A9DC-D64D-DD6FDC54A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91695A-66C7-40D4-8079-9D345C08A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68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116B1-D674-694C-EB72-BD8C9012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84305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日本の交通事故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471F9421-95B5-0069-312E-16250BACB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155972"/>
              </p:ext>
            </p:extLst>
          </p:nvPr>
        </p:nvGraphicFramePr>
        <p:xfrm>
          <a:off x="6326828" y="1889497"/>
          <a:ext cx="5095676" cy="39383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1473">
                  <a:extLst>
                    <a:ext uri="{9D8B030D-6E8A-4147-A177-3AD203B41FA5}">
                      <a16:colId xmlns:a16="http://schemas.microsoft.com/office/drawing/2014/main" val="1645382841"/>
                    </a:ext>
                  </a:extLst>
                </a:gridCol>
                <a:gridCol w="2594203">
                  <a:extLst>
                    <a:ext uri="{9D8B030D-6E8A-4147-A177-3AD203B41FA5}">
                      <a16:colId xmlns:a16="http://schemas.microsoft.com/office/drawing/2014/main" val="3430349984"/>
                    </a:ext>
                  </a:extLst>
                </a:gridCol>
              </a:tblGrid>
              <a:tr h="7876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主要要素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Qty</a:t>
                      </a:r>
                      <a:endParaRPr kumimoji="1" lang="ja-JP" altLang="en-US" sz="2000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5505097"/>
                  </a:ext>
                </a:extLst>
              </a:tr>
              <a:tr h="7876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交通事故死者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２５４７人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485841"/>
                  </a:ext>
                </a:extLst>
              </a:tr>
              <a:tr h="7876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重傷者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２７，５６３人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045222"/>
                  </a:ext>
                </a:extLst>
              </a:tr>
              <a:tr h="7876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負傷者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３３万８５０</a:t>
                      </a:r>
                      <a:r>
                        <a:rPr kumimoji="1" lang="en-US" altLang="ja-JP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8</a:t>
                      </a:r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255020"/>
                  </a:ext>
                </a:extLst>
              </a:tr>
              <a:tr h="7876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交通事故件数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２８万７０２３件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86440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FB0411-D7BB-F3D4-C857-C7F5DC23B6ED}"/>
              </a:ext>
            </a:extLst>
          </p:cNvPr>
          <p:cNvSpPr txBox="1"/>
          <p:nvPr/>
        </p:nvSpPr>
        <p:spPr>
          <a:xfrm>
            <a:off x="11165906" y="62547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2025</a:t>
            </a:r>
            <a:endParaRPr kumimoji="1" lang="ja-JP" altLang="en-US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pic>
        <p:nvPicPr>
          <p:cNvPr id="8" name="図 7" descr="車, 屋外, 人, 道路 が含まれている画像&#10;&#10;自動的に生成された説明">
            <a:extLst>
              <a:ext uri="{FF2B5EF4-FFF2-40B4-BE49-F238E27FC236}">
                <a16:creationId xmlns:a16="http://schemas.microsoft.com/office/drawing/2014/main" id="{49731E25-2F72-3CA9-97C6-78035B9B4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0" y="1889497"/>
            <a:ext cx="5904600" cy="39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6BB75-6E7C-6042-40B2-7B2DDB7BD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838BE-EA6C-88BE-95F5-6D3A025C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35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日本の飲酒運転事故</a:t>
            </a:r>
          </a:p>
        </p:txBody>
      </p:sp>
      <p:graphicFrame>
        <p:nvGraphicFramePr>
          <p:cNvPr id="7" name="コンテンツ プレースホルダー 5">
            <a:extLst>
              <a:ext uri="{FF2B5EF4-FFF2-40B4-BE49-F238E27FC236}">
                <a16:creationId xmlns:a16="http://schemas.microsoft.com/office/drawing/2014/main" id="{44CA2F42-BFAB-4B12-FB33-9E03513B3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263034"/>
              </p:ext>
            </p:extLst>
          </p:nvPr>
        </p:nvGraphicFramePr>
        <p:xfrm>
          <a:off x="745435" y="1706823"/>
          <a:ext cx="11155212" cy="478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B81484E9-6A5C-73F2-6FDE-37BB2BC27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38" y="1562032"/>
            <a:ext cx="1407808" cy="827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9B88FBD-CC80-6EA3-30EE-EC2F318EEE71}"/>
              </a:ext>
            </a:extLst>
          </p:cNvPr>
          <p:cNvSpPr txBox="1"/>
          <p:nvPr/>
        </p:nvSpPr>
        <p:spPr>
          <a:xfrm>
            <a:off x="248853" y="120787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東名幼児２名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30C2822-CFAE-A597-B44D-6902C8A8712F}"/>
              </a:ext>
            </a:extLst>
          </p:cNvPr>
          <p:cNvSpPr txBox="1"/>
          <p:nvPr/>
        </p:nvSpPr>
        <p:spPr>
          <a:xfrm>
            <a:off x="4539606" y="2489075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福岡幼児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072E51D-CF93-699A-3BD0-5CA9215A13CD}"/>
              </a:ext>
            </a:extLst>
          </p:cNvPr>
          <p:cNvGrpSpPr/>
          <p:nvPr/>
        </p:nvGrpSpPr>
        <p:grpSpPr>
          <a:xfrm>
            <a:off x="3164498" y="2041863"/>
            <a:ext cx="1375108" cy="948399"/>
            <a:chOff x="6856997" y="2855046"/>
            <a:chExt cx="4496803" cy="290515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A51F50E-5EF2-AFF0-8063-5134A421E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0041" y="2855046"/>
              <a:ext cx="4483759" cy="290515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0000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4E7C920-0C45-9138-B025-0CEDABC18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6997" y="2855046"/>
              <a:ext cx="2366763" cy="82261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tx1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460513-A42B-4150-C631-83BA2E247100}"/>
              </a:ext>
            </a:extLst>
          </p:cNvPr>
          <p:cNvSpPr txBox="1"/>
          <p:nvPr/>
        </p:nvSpPr>
        <p:spPr>
          <a:xfrm>
            <a:off x="2763219" y="1616594"/>
            <a:ext cx="214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仙台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RV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高校性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F15812A-20A9-0A53-31AB-4425BB85D49F}"/>
              </a:ext>
            </a:extLst>
          </p:cNvPr>
          <p:cNvSpPr txBox="1"/>
          <p:nvPr/>
        </p:nvSpPr>
        <p:spPr>
          <a:xfrm>
            <a:off x="5799559" y="2926948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粕屋高校性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3363553-F45E-0FC8-75A0-E7A026BBE980}"/>
              </a:ext>
            </a:extLst>
          </p:cNvPr>
          <p:cNvSpPr txBox="1"/>
          <p:nvPr/>
        </p:nvSpPr>
        <p:spPr>
          <a:xfrm>
            <a:off x="7197720" y="3419067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小樽ドリームビーチ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69A6CCA-5692-48F1-AEC7-3BA35FD632EC}"/>
              </a:ext>
            </a:extLst>
          </p:cNvPr>
          <p:cNvCxnSpPr>
            <a:cxnSpLocks/>
          </p:cNvCxnSpPr>
          <p:nvPr/>
        </p:nvCxnSpPr>
        <p:spPr>
          <a:xfrm>
            <a:off x="1467378" y="2448563"/>
            <a:ext cx="0" cy="320156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BAA1333-39F7-265C-81EF-5A67CE92313E}"/>
              </a:ext>
            </a:extLst>
          </p:cNvPr>
          <p:cNvCxnSpPr>
            <a:cxnSpLocks/>
          </p:cNvCxnSpPr>
          <p:nvPr/>
        </p:nvCxnSpPr>
        <p:spPr>
          <a:xfrm>
            <a:off x="3959216" y="2996595"/>
            <a:ext cx="0" cy="270034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0F97B730-61F1-509B-4725-0239785E8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821" y="2827388"/>
            <a:ext cx="1499463" cy="923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9ED0A71-341C-548D-3148-677975D3685E}"/>
              </a:ext>
            </a:extLst>
          </p:cNvPr>
          <p:cNvCxnSpPr>
            <a:cxnSpLocks/>
          </p:cNvCxnSpPr>
          <p:nvPr/>
        </p:nvCxnSpPr>
        <p:spPr>
          <a:xfrm>
            <a:off x="4503501" y="3750611"/>
            <a:ext cx="0" cy="194633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203A576-E014-5D64-D436-EF66C2DC7FE7}"/>
              </a:ext>
            </a:extLst>
          </p:cNvPr>
          <p:cNvCxnSpPr>
            <a:cxnSpLocks/>
          </p:cNvCxnSpPr>
          <p:nvPr/>
        </p:nvCxnSpPr>
        <p:spPr>
          <a:xfrm>
            <a:off x="6520327" y="3750610"/>
            <a:ext cx="0" cy="194633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C45BE1F4-B38A-D759-6D73-CE6714C58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3535" y="3282639"/>
            <a:ext cx="1499463" cy="923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7707BF0-AAD2-1B30-F2E3-410DB4DFAA3B}"/>
              </a:ext>
            </a:extLst>
          </p:cNvPr>
          <p:cNvCxnSpPr>
            <a:cxnSpLocks/>
          </p:cNvCxnSpPr>
          <p:nvPr/>
        </p:nvCxnSpPr>
        <p:spPr>
          <a:xfrm>
            <a:off x="7753382" y="4809506"/>
            <a:ext cx="0" cy="88743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E985FF66-0E73-B4FA-3D32-C13E44B34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9974" y="3766189"/>
            <a:ext cx="1641629" cy="913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B733FF06-27A5-F4D5-1359-CAB29743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85" y="4150841"/>
            <a:ext cx="1641629" cy="926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A191D5D-5BE0-D69B-28EE-CD81F3528487}"/>
              </a:ext>
            </a:extLst>
          </p:cNvPr>
          <p:cNvSpPr txBox="1"/>
          <p:nvPr/>
        </p:nvSpPr>
        <p:spPr>
          <a:xfrm>
            <a:off x="8599245" y="381228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砂川市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1BCC2DFB-BD58-D03C-AA0F-3B4B785C971D}"/>
              </a:ext>
            </a:extLst>
          </p:cNvPr>
          <p:cNvCxnSpPr>
            <a:cxnSpLocks/>
          </p:cNvCxnSpPr>
          <p:nvPr/>
        </p:nvCxnSpPr>
        <p:spPr>
          <a:xfrm>
            <a:off x="8202666" y="4809505"/>
            <a:ext cx="0" cy="88743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89FCF2C5-A57C-C323-7CCC-37FDFABAB2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6744" y="4250494"/>
            <a:ext cx="1310619" cy="858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D341180-84A6-0802-A1B4-E62ECD1127F1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11152054" y="5109123"/>
            <a:ext cx="0" cy="58781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1A1F25-F84B-2904-F718-7140789726E2}"/>
              </a:ext>
            </a:extLst>
          </p:cNvPr>
          <p:cNvSpPr txBox="1"/>
          <p:nvPr/>
        </p:nvSpPr>
        <p:spPr>
          <a:xfrm>
            <a:off x="10181560" y="3839545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伊勢崎トラック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93734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図表 22">
            <a:extLst>
              <a:ext uri="{FF2B5EF4-FFF2-40B4-BE49-F238E27FC236}">
                <a16:creationId xmlns:a16="http://schemas.microsoft.com/office/drawing/2014/main" id="{189C56C8-DE3F-46F1-9C86-6C1FF5EA2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140758"/>
              </p:ext>
            </p:extLst>
          </p:nvPr>
        </p:nvGraphicFramePr>
        <p:xfrm>
          <a:off x="2147618" y="1165922"/>
          <a:ext cx="7736103" cy="417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A45ACD9-50C9-455C-8A23-AD1C9D68DC03}"/>
              </a:ext>
            </a:extLst>
          </p:cNvPr>
          <p:cNvGrpSpPr/>
          <p:nvPr/>
        </p:nvGrpSpPr>
        <p:grpSpPr>
          <a:xfrm>
            <a:off x="304799" y="5371626"/>
            <a:ext cx="11594123" cy="1186914"/>
            <a:chOff x="337947" y="5139744"/>
            <a:chExt cx="9036496" cy="878610"/>
          </a:xfrm>
          <a:solidFill>
            <a:schemeClr val="bg1">
              <a:lumMod val="85000"/>
            </a:schemeClr>
          </a:solidFill>
        </p:grpSpPr>
        <p:sp>
          <p:nvSpPr>
            <p:cNvPr id="26" name="円/楕円 10">
              <a:extLst>
                <a:ext uri="{FF2B5EF4-FFF2-40B4-BE49-F238E27FC236}">
                  <a16:creationId xmlns:a16="http://schemas.microsoft.com/office/drawing/2014/main" id="{41FCEBE9-E53D-40B4-A0F3-6F36870D99D4}"/>
                </a:ext>
              </a:extLst>
            </p:cNvPr>
            <p:cNvSpPr/>
            <p:nvPr/>
          </p:nvSpPr>
          <p:spPr>
            <a:xfrm>
              <a:off x="337947" y="5139744"/>
              <a:ext cx="9036496" cy="8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289C4F3-D184-4621-B172-3752AF69952E}"/>
                </a:ext>
              </a:extLst>
            </p:cNvPr>
            <p:cNvSpPr txBox="1"/>
            <p:nvPr/>
          </p:nvSpPr>
          <p:spPr>
            <a:xfrm>
              <a:off x="2645859" y="5216794"/>
              <a:ext cx="1872209" cy="2961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警察</a:t>
              </a:r>
              <a:r>
                <a:rPr lang="ja-JP" altLang="en-US" sz="20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いね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ーだろ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1AC8A74-F16A-45D0-8AB5-7AA68194863D}"/>
                </a:ext>
              </a:extLst>
            </p:cNvPr>
            <p:cNvSpPr txBox="1"/>
            <p:nvPr/>
          </p:nvSpPr>
          <p:spPr>
            <a:xfrm>
              <a:off x="4560584" y="5199675"/>
              <a:ext cx="2520280" cy="2961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タクシー代きついなあ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07F637C-DDEC-4A62-A44E-53B66AFCC456}"/>
                </a:ext>
              </a:extLst>
            </p:cNvPr>
            <p:cNvSpPr txBox="1"/>
            <p:nvPr/>
          </p:nvSpPr>
          <p:spPr>
            <a:xfrm>
              <a:off x="806756" y="5378038"/>
              <a:ext cx="2016225" cy="2961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この時間だったら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CBA7A1B4-2034-4862-A236-E3BAEE5E41CB}"/>
                </a:ext>
              </a:extLst>
            </p:cNvPr>
            <p:cNvSpPr txBox="1"/>
            <p:nvPr/>
          </p:nvSpPr>
          <p:spPr>
            <a:xfrm>
              <a:off x="3465018" y="5643681"/>
              <a:ext cx="3141169" cy="2961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今までつかまったことね</a:t>
              </a:r>
              <a:r>
                <a:rPr lang="ja-JP" altLang="en-US" sz="20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ーし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41A0F2E-16CB-4764-BA94-5A78C3D94B98}"/>
                </a:ext>
              </a:extLst>
            </p:cNvPr>
            <p:cNvSpPr txBox="1"/>
            <p:nvPr/>
          </p:nvSpPr>
          <p:spPr>
            <a:xfrm>
              <a:off x="5950051" y="5469322"/>
              <a:ext cx="2016225" cy="2961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ウチすぐソコだし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18F72F8-4C19-4C7B-98D1-CB1A080A2755}"/>
              </a:ext>
            </a:extLst>
          </p:cNvPr>
          <p:cNvSpPr txBox="1"/>
          <p:nvPr/>
        </p:nvSpPr>
        <p:spPr>
          <a:xfrm>
            <a:off x="2741360" y="5969328"/>
            <a:ext cx="220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このくらいの量なら・・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16B6669-85A8-4339-8F7D-3AD926439594}"/>
              </a:ext>
            </a:extLst>
          </p:cNvPr>
          <p:cNvSpPr txBox="1"/>
          <p:nvPr/>
        </p:nvSpPr>
        <p:spPr>
          <a:xfrm>
            <a:off x="10026138" y="5702183"/>
            <a:ext cx="1903341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常習者・経験者 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万人？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3E7FB2-8C99-49F0-A614-866A5A9B0C2D}"/>
              </a:ext>
            </a:extLst>
          </p:cNvPr>
          <p:cNvSpPr txBox="1"/>
          <p:nvPr/>
        </p:nvSpPr>
        <p:spPr>
          <a:xfrm>
            <a:off x="7794864" y="2858417"/>
            <a:ext cx="2249518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2,283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lang="ja-JP" altLang="en-US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212446F-E95E-4603-984E-F1649BCF8ACD}"/>
              </a:ext>
            </a:extLst>
          </p:cNvPr>
          <p:cNvSpPr txBox="1"/>
          <p:nvPr/>
        </p:nvSpPr>
        <p:spPr>
          <a:xfrm>
            <a:off x="6800183" y="1338026"/>
            <a:ext cx="1764958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125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lang="en-US" altLang="ja-JP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DA97E4A-5394-4F54-B0D9-23800398252A}"/>
              </a:ext>
            </a:extLst>
          </p:cNvPr>
          <p:cNvSpPr txBox="1"/>
          <p:nvPr/>
        </p:nvSpPr>
        <p:spPr>
          <a:xfrm>
            <a:off x="9477164" y="4378808"/>
            <a:ext cx="2283524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20,399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5869B51C-8921-4DDF-B634-821D070EC028}"/>
              </a:ext>
            </a:extLst>
          </p:cNvPr>
          <p:cNvSpPr txBox="1">
            <a:spLocks/>
          </p:cNvSpPr>
          <p:nvPr/>
        </p:nvSpPr>
        <p:spPr>
          <a:xfrm>
            <a:off x="1" y="153919"/>
            <a:ext cx="12192000" cy="4286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飲酒運転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2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9255001-0348-9C6D-2A0A-AA50C6B2E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0" y="7378681"/>
            <a:ext cx="5791200" cy="3876675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3B4DDC2-791E-E008-E91F-2ECADAD7CA83}"/>
              </a:ext>
            </a:extLst>
          </p:cNvPr>
          <p:cNvGrpSpPr/>
          <p:nvPr/>
        </p:nvGrpSpPr>
        <p:grpSpPr>
          <a:xfrm>
            <a:off x="1843522" y="8131324"/>
            <a:ext cx="4565630" cy="261610"/>
            <a:chOff x="1164752" y="848208"/>
            <a:chExt cx="4565630" cy="261610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21AEA52-4646-F61C-3725-D11ED3AAE59C}"/>
                </a:ext>
              </a:extLst>
            </p:cNvPr>
            <p:cNvSpPr txBox="1"/>
            <p:nvPr/>
          </p:nvSpPr>
          <p:spPr>
            <a:xfrm>
              <a:off x="1164752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CF06C0E-E045-CFE6-89C2-F9410CCB7A45}"/>
                </a:ext>
              </a:extLst>
            </p:cNvPr>
            <p:cNvSpPr txBox="1"/>
            <p:nvPr/>
          </p:nvSpPr>
          <p:spPr>
            <a:xfrm>
              <a:off x="2000546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58D1441-DB61-0EC2-2278-863E42041B97}"/>
                </a:ext>
              </a:extLst>
            </p:cNvPr>
            <p:cNvSpPr txBox="1"/>
            <p:nvPr/>
          </p:nvSpPr>
          <p:spPr>
            <a:xfrm>
              <a:off x="280642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D321077-25DB-9D83-61C9-76D0BD8728F8}"/>
                </a:ext>
              </a:extLst>
            </p:cNvPr>
            <p:cNvSpPr txBox="1"/>
            <p:nvPr/>
          </p:nvSpPr>
          <p:spPr>
            <a:xfrm>
              <a:off x="365184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AC6FA8C-31E0-D355-DB72-4322817F0A10}"/>
                </a:ext>
              </a:extLst>
            </p:cNvPr>
            <p:cNvSpPr txBox="1"/>
            <p:nvPr/>
          </p:nvSpPr>
          <p:spPr>
            <a:xfrm>
              <a:off x="447801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148110F-E3F4-13A0-5054-F2384EBC8114}"/>
                </a:ext>
              </a:extLst>
            </p:cNvPr>
            <p:cNvSpPr txBox="1"/>
            <p:nvPr/>
          </p:nvSpPr>
          <p:spPr>
            <a:xfrm>
              <a:off x="5241192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B1C5DD0-C6B9-0192-3C5F-53E0EF5E7D3E}"/>
              </a:ext>
            </a:extLst>
          </p:cNvPr>
          <p:cNvGrpSpPr/>
          <p:nvPr/>
        </p:nvGrpSpPr>
        <p:grpSpPr>
          <a:xfrm>
            <a:off x="1029078" y="8827400"/>
            <a:ext cx="5401424" cy="261610"/>
            <a:chOff x="328958" y="848208"/>
            <a:chExt cx="5401424" cy="261610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6DC2D1C-5540-2B20-C3DE-BDD9B7503721}"/>
                </a:ext>
              </a:extLst>
            </p:cNvPr>
            <p:cNvSpPr txBox="1"/>
            <p:nvPr/>
          </p:nvSpPr>
          <p:spPr>
            <a:xfrm>
              <a:off x="328958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08FF645-6936-2887-851D-52720A87F7DA}"/>
                </a:ext>
              </a:extLst>
            </p:cNvPr>
            <p:cNvSpPr txBox="1"/>
            <p:nvPr/>
          </p:nvSpPr>
          <p:spPr>
            <a:xfrm>
              <a:off x="1164752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5FED848-8AF1-7497-B302-CE70DF9CFB76}"/>
                </a:ext>
              </a:extLst>
            </p:cNvPr>
            <p:cNvSpPr txBox="1"/>
            <p:nvPr/>
          </p:nvSpPr>
          <p:spPr>
            <a:xfrm>
              <a:off x="2000546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856740E-759B-A462-8835-160E325A4811}"/>
                </a:ext>
              </a:extLst>
            </p:cNvPr>
            <p:cNvSpPr txBox="1"/>
            <p:nvPr/>
          </p:nvSpPr>
          <p:spPr>
            <a:xfrm>
              <a:off x="280642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7CAEAE1-CA8A-107A-6678-2E552BA79921}"/>
                </a:ext>
              </a:extLst>
            </p:cNvPr>
            <p:cNvSpPr txBox="1"/>
            <p:nvPr/>
          </p:nvSpPr>
          <p:spPr>
            <a:xfrm>
              <a:off x="365184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4D9B3EF-24A5-8ADC-5CE8-0251E4AF3FFD}"/>
                </a:ext>
              </a:extLst>
            </p:cNvPr>
            <p:cNvSpPr txBox="1"/>
            <p:nvPr/>
          </p:nvSpPr>
          <p:spPr>
            <a:xfrm>
              <a:off x="447801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BC49A57-2F1B-2B93-DFC4-3A6EBF7F5A25}"/>
                </a:ext>
              </a:extLst>
            </p:cNvPr>
            <p:cNvSpPr txBox="1"/>
            <p:nvPr/>
          </p:nvSpPr>
          <p:spPr>
            <a:xfrm>
              <a:off x="5241192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24B03C9-97BF-D0ED-80F1-C60D87EB951A}"/>
              </a:ext>
            </a:extLst>
          </p:cNvPr>
          <p:cNvGrpSpPr/>
          <p:nvPr/>
        </p:nvGrpSpPr>
        <p:grpSpPr>
          <a:xfrm>
            <a:off x="1040803" y="9523476"/>
            <a:ext cx="5401424" cy="261610"/>
            <a:chOff x="328958" y="848208"/>
            <a:chExt cx="5401424" cy="261610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D073B5C-8831-B1B5-342A-D00EDB5640A4}"/>
                </a:ext>
              </a:extLst>
            </p:cNvPr>
            <p:cNvSpPr txBox="1"/>
            <p:nvPr/>
          </p:nvSpPr>
          <p:spPr>
            <a:xfrm>
              <a:off x="328958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02F0EC7-49D0-EA14-4DBB-C73CEBB4573C}"/>
                </a:ext>
              </a:extLst>
            </p:cNvPr>
            <p:cNvSpPr txBox="1"/>
            <p:nvPr/>
          </p:nvSpPr>
          <p:spPr>
            <a:xfrm>
              <a:off x="1164752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A24535B-DCB1-D41C-6503-9A853AB7A7B1}"/>
                </a:ext>
              </a:extLst>
            </p:cNvPr>
            <p:cNvSpPr txBox="1"/>
            <p:nvPr/>
          </p:nvSpPr>
          <p:spPr>
            <a:xfrm>
              <a:off x="2000546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5EA356D-05A5-3E8E-A3E6-79A478A81092}"/>
                </a:ext>
              </a:extLst>
            </p:cNvPr>
            <p:cNvSpPr txBox="1"/>
            <p:nvPr/>
          </p:nvSpPr>
          <p:spPr>
            <a:xfrm>
              <a:off x="280642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E79615B-A364-4EE1-EAA0-C63A3CC313E7}"/>
                </a:ext>
              </a:extLst>
            </p:cNvPr>
            <p:cNvSpPr txBox="1"/>
            <p:nvPr/>
          </p:nvSpPr>
          <p:spPr>
            <a:xfrm>
              <a:off x="365184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7D4F9DC-1BDF-2FD4-8BF7-B53914BE8A9D}"/>
                </a:ext>
              </a:extLst>
            </p:cNvPr>
            <p:cNvSpPr txBox="1"/>
            <p:nvPr/>
          </p:nvSpPr>
          <p:spPr>
            <a:xfrm>
              <a:off x="447801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2704273-705D-ADC7-63A1-0F8AE959D3BD}"/>
                </a:ext>
              </a:extLst>
            </p:cNvPr>
            <p:cNvSpPr txBox="1"/>
            <p:nvPr/>
          </p:nvSpPr>
          <p:spPr>
            <a:xfrm>
              <a:off x="5241192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EF72D7C-65C8-E689-89DE-5F6A01156840}"/>
              </a:ext>
            </a:extLst>
          </p:cNvPr>
          <p:cNvGrpSpPr/>
          <p:nvPr/>
        </p:nvGrpSpPr>
        <p:grpSpPr>
          <a:xfrm>
            <a:off x="1029078" y="10258611"/>
            <a:ext cx="5401424" cy="261610"/>
            <a:chOff x="328958" y="848208"/>
            <a:chExt cx="5401424" cy="261610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C2723EC-CD65-99B8-3961-E2C7AE581D1E}"/>
                </a:ext>
              </a:extLst>
            </p:cNvPr>
            <p:cNvSpPr txBox="1"/>
            <p:nvPr/>
          </p:nvSpPr>
          <p:spPr>
            <a:xfrm>
              <a:off x="328958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09B5914-9108-A553-BB33-D200D5E818DE}"/>
                </a:ext>
              </a:extLst>
            </p:cNvPr>
            <p:cNvSpPr txBox="1"/>
            <p:nvPr/>
          </p:nvSpPr>
          <p:spPr>
            <a:xfrm>
              <a:off x="1164752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A8A2D154-FB61-A2F4-FC76-06C76DE2B316}"/>
                </a:ext>
              </a:extLst>
            </p:cNvPr>
            <p:cNvSpPr txBox="1"/>
            <p:nvPr/>
          </p:nvSpPr>
          <p:spPr>
            <a:xfrm>
              <a:off x="2000546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5E0104CA-710A-B651-556B-FC820E1791ED}"/>
                </a:ext>
              </a:extLst>
            </p:cNvPr>
            <p:cNvSpPr txBox="1"/>
            <p:nvPr/>
          </p:nvSpPr>
          <p:spPr>
            <a:xfrm>
              <a:off x="280642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62BEC40F-32EF-E6BE-27F5-148D7A4CADA2}"/>
                </a:ext>
              </a:extLst>
            </p:cNvPr>
            <p:cNvSpPr txBox="1"/>
            <p:nvPr/>
          </p:nvSpPr>
          <p:spPr>
            <a:xfrm>
              <a:off x="365184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2870D13-98DF-3CA3-0C57-2A7992A6104D}"/>
                </a:ext>
              </a:extLst>
            </p:cNvPr>
            <p:cNvSpPr txBox="1"/>
            <p:nvPr/>
          </p:nvSpPr>
          <p:spPr>
            <a:xfrm>
              <a:off x="4478015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7BE097EB-0445-EB9C-D6A8-05A948E3794F}"/>
                </a:ext>
              </a:extLst>
            </p:cNvPr>
            <p:cNvSpPr txBox="1"/>
            <p:nvPr/>
          </p:nvSpPr>
          <p:spPr>
            <a:xfrm>
              <a:off x="5241192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2905B15-8150-1C30-B2CC-702AEB9ADE83}"/>
              </a:ext>
            </a:extLst>
          </p:cNvPr>
          <p:cNvGrpSpPr/>
          <p:nvPr/>
        </p:nvGrpSpPr>
        <p:grpSpPr>
          <a:xfrm>
            <a:off x="1007728" y="10954687"/>
            <a:ext cx="2160778" cy="261610"/>
            <a:chOff x="328958" y="848208"/>
            <a:chExt cx="2160778" cy="261610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7F280F2-2320-D05B-318B-EDAA66AEAC06}"/>
                </a:ext>
              </a:extLst>
            </p:cNvPr>
            <p:cNvSpPr txBox="1"/>
            <p:nvPr/>
          </p:nvSpPr>
          <p:spPr>
            <a:xfrm>
              <a:off x="328958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3BE53985-FF9F-C646-2EFE-0A0785C1BC7E}"/>
                </a:ext>
              </a:extLst>
            </p:cNvPr>
            <p:cNvSpPr txBox="1"/>
            <p:nvPr/>
          </p:nvSpPr>
          <p:spPr>
            <a:xfrm>
              <a:off x="1164752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CF4456D-0FAE-0737-A63C-06732B61539B}"/>
                </a:ext>
              </a:extLst>
            </p:cNvPr>
            <p:cNvSpPr txBox="1"/>
            <p:nvPr/>
          </p:nvSpPr>
          <p:spPr>
            <a:xfrm>
              <a:off x="2000546" y="848208"/>
              <a:ext cx="489190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</a:rPr>
                <a:t>58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人</a:t>
              </a:r>
            </a:p>
          </p:txBody>
        </p:sp>
      </p:grpSp>
      <p:pic>
        <p:nvPicPr>
          <p:cNvPr id="49" name="図 48" descr="車の運転席に座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740C7224-613F-2E6A-9C76-7D9C71D3E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54" y="4195561"/>
            <a:ext cx="3274954" cy="220036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54093293-3BC8-6C6A-0784-73453212FF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0" y="3455760"/>
            <a:ext cx="4983102" cy="330340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D0AF5228-343D-32BB-431F-AB5197664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138" y="7339622"/>
            <a:ext cx="5791200" cy="3876675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48DBE77-DEE5-0CE7-D2EE-B453D05B35F5}"/>
              </a:ext>
            </a:extLst>
          </p:cNvPr>
          <p:cNvSpPr txBox="1"/>
          <p:nvPr/>
        </p:nvSpPr>
        <p:spPr>
          <a:xfrm>
            <a:off x="-324875" y="7674124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</a:rPr>
              <a:t>58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人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B2123E0-8D42-FC1A-6447-2E0209B444BF}"/>
              </a:ext>
            </a:extLst>
          </p:cNvPr>
          <p:cNvSpPr txBox="1"/>
          <p:nvPr/>
        </p:nvSpPr>
        <p:spPr>
          <a:xfrm>
            <a:off x="8293327" y="8107706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C208F6A-B576-55D5-0DAA-6B0A18D9B046}"/>
              </a:ext>
            </a:extLst>
          </p:cNvPr>
          <p:cNvSpPr txBox="1"/>
          <p:nvPr/>
        </p:nvSpPr>
        <p:spPr>
          <a:xfrm>
            <a:off x="10768042" y="8100575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6F0A485-A47F-363D-BE38-E3324837723E}"/>
              </a:ext>
            </a:extLst>
          </p:cNvPr>
          <p:cNvSpPr txBox="1"/>
          <p:nvPr/>
        </p:nvSpPr>
        <p:spPr>
          <a:xfrm>
            <a:off x="7470954" y="8827400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70A8AE9-9A26-F22C-1739-7AF04D644089}"/>
              </a:ext>
            </a:extLst>
          </p:cNvPr>
          <p:cNvSpPr txBox="1"/>
          <p:nvPr/>
        </p:nvSpPr>
        <p:spPr>
          <a:xfrm>
            <a:off x="9945669" y="8820269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BF710BF-C6E2-326B-8A77-115D5047771D}"/>
              </a:ext>
            </a:extLst>
          </p:cNvPr>
          <p:cNvSpPr txBox="1"/>
          <p:nvPr/>
        </p:nvSpPr>
        <p:spPr>
          <a:xfrm>
            <a:off x="12420384" y="8787764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61DDC63-8DAF-5971-7430-E0DE08B86FD0}"/>
              </a:ext>
            </a:extLst>
          </p:cNvPr>
          <p:cNvSpPr txBox="1"/>
          <p:nvPr/>
        </p:nvSpPr>
        <p:spPr>
          <a:xfrm>
            <a:off x="8345240" y="9487995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CE7D6DA-F996-CBE6-333E-F363187B2D42}"/>
              </a:ext>
            </a:extLst>
          </p:cNvPr>
          <p:cNvSpPr txBox="1"/>
          <p:nvPr/>
        </p:nvSpPr>
        <p:spPr>
          <a:xfrm>
            <a:off x="10819955" y="9480864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5540B45-1394-E55D-AAF6-D900E2A135F4}"/>
              </a:ext>
            </a:extLst>
          </p:cNvPr>
          <p:cNvSpPr txBox="1"/>
          <p:nvPr/>
        </p:nvSpPr>
        <p:spPr>
          <a:xfrm>
            <a:off x="7522867" y="10207689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B8D1734-4E8B-89BF-4F45-E38A2D413315}"/>
              </a:ext>
            </a:extLst>
          </p:cNvPr>
          <p:cNvSpPr txBox="1"/>
          <p:nvPr/>
        </p:nvSpPr>
        <p:spPr>
          <a:xfrm>
            <a:off x="9997582" y="10200558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D04BEF62-F492-E0CB-F163-41E36E0E350B}"/>
              </a:ext>
            </a:extLst>
          </p:cNvPr>
          <p:cNvSpPr txBox="1"/>
          <p:nvPr/>
        </p:nvSpPr>
        <p:spPr>
          <a:xfrm>
            <a:off x="12472297" y="10168053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16E72828-BBBF-B932-B5AD-7229CDADFD8C}"/>
              </a:ext>
            </a:extLst>
          </p:cNvPr>
          <p:cNvSpPr txBox="1"/>
          <p:nvPr/>
        </p:nvSpPr>
        <p:spPr>
          <a:xfrm>
            <a:off x="8345240" y="10868284"/>
            <a:ext cx="48919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１件</a:t>
            </a:r>
          </a:p>
        </p:txBody>
      </p:sp>
      <p:pic>
        <p:nvPicPr>
          <p:cNvPr id="1040" name="図 1039">
            <a:extLst>
              <a:ext uri="{FF2B5EF4-FFF2-40B4-BE49-F238E27FC236}">
                <a16:creationId xmlns:a16="http://schemas.microsoft.com/office/drawing/2014/main" id="{1180BC74-D20D-7B18-D91F-4DB5CF150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61" y="167120"/>
            <a:ext cx="4926303" cy="3288640"/>
          </a:xfrm>
          <a:prstGeom prst="rect">
            <a:avLst/>
          </a:prstGeom>
        </p:spPr>
      </p:pic>
      <p:pic>
        <p:nvPicPr>
          <p:cNvPr id="1042" name="図 1041">
            <a:extLst>
              <a:ext uri="{FF2B5EF4-FFF2-40B4-BE49-F238E27FC236}">
                <a16:creationId xmlns:a16="http://schemas.microsoft.com/office/drawing/2014/main" id="{B408C9B8-58D5-7885-150B-5322E6A6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171" y="883263"/>
            <a:ext cx="1683498" cy="2264105"/>
          </a:xfrm>
          <a:prstGeom prst="rect">
            <a:avLst/>
          </a:prstGeom>
        </p:spPr>
      </p:pic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A55A197D-68C2-2FBA-DE41-6E859B661902}"/>
              </a:ext>
            </a:extLst>
          </p:cNvPr>
          <p:cNvSpPr txBox="1"/>
          <p:nvPr/>
        </p:nvSpPr>
        <p:spPr>
          <a:xfrm>
            <a:off x="6453825" y="219227"/>
            <a:ext cx="5057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ほぼ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日に一件、飲酒死亡事故</a:t>
            </a:r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2B886325-00DD-A9D0-EEE4-6EB3BF0E336A}"/>
              </a:ext>
            </a:extLst>
          </p:cNvPr>
          <p:cNvSpPr txBox="1"/>
          <p:nvPr/>
        </p:nvSpPr>
        <p:spPr>
          <a:xfrm>
            <a:off x="6710306" y="3531450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毎日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55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人が、飲酒運転検挙</a:t>
            </a:r>
          </a:p>
        </p:txBody>
      </p:sp>
      <p:cxnSp>
        <p:nvCxnSpPr>
          <p:cNvPr id="1046" name="直線コネクタ 1045">
            <a:extLst>
              <a:ext uri="{FF2B5EF4-FFF2-40B4-BE49-F238E27FC236}">
                <a16:creationId xmlns:a16="http://schemas.microsoft.com/office/drawing/2014/main" id="{6D012722-3197-0846-D56A-73529E96DC70}"/>
              </a:ext>
            </a:extLst>
          </p:cNvPr>
          <p:cNvCxnSpPr/>
          <p:nvPr/>
        </p:nvCxnSpPr>
        <p:spPr>
          <a:xfrm>
            <a:off x="465221" y="3429000"/>
            <a:ext cx="116305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BFA4E33C-0C6D-D6B5-6A21-7D90915ED13E}"/>
              </a:ext>
            </a:extLst>
          </p:cNvPr>
          <p:cNvGrpSpPr/>
          <p:nvPr/>
        </p:nvGrpSpPr>
        <p:grpSpPr>
          <a:xfrm>
            <a:off x="1084523" y="4075277"/>
            <a:ext cx="4622960" cy="283353"/>
            <a:chOff x="1084523" y="4075277"/>
            <a:chExt cx="4622960" cy="283353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967214A4-48E6-FE9E-7E1E-04D2CDF991DF}"/>
                </a:ext>
              </a:extLst>
            </p:cNvPr>
            <p:cNvSpPr txBox="1"/>
            <p:nvPr/>
          </p:nvSpPr>
          <p:spPr>
            <a:xfrm>
              <a:off x="1084523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A9A16E5-444A-8243-AFC0-3BF95E42FD2E}"/>
                </a:ext>
              </a:extLst>
            </p:cNvPr>
            <p:cNvSpPr txBox="1"/>
            <p:nvPr/>
          </p:nvSpPr>
          <p:spPr>
            <a:xfrm>
              <a:off x="1812429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38E5906-D1E3-B989-A101-488836909FAD}"/>
                </a:ext>
              </a:extLst>
            </p:cNvPr>
            <p:cNvSpPr txBox="1"/>
            <p:nvPr/>
          </p:nvSpPr>
          <p:spPr>
            <a:xfrm>
              <a:off x="2526383" y="407995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76E9A48-34BF-2A15-D5C9-60C89D15439F}"/>
                </a:ext>
              </a:extLst>
            </p:cNvPr>
            <p:cNvSpPr txBox="1"/>
            <p:nvPr/>
          </p:nvSpPr>
          <p:spPr>
            <a:xfrm>
              <a:off x="3161100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5B8FE739-85E7-907B-09AD-44E0D3DE7FEE}"/>
                </a:ext>
              </a:extLst>
            </p:cNvPr>
            <p:cNvSpPr txBox="1"/>
            <p:nvPr/>
          </p:nvSpPr>
          <p:spPr>
            <a:xfrm>
              <a:off x="3852081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07F9919D-0B2C-8C14-462B-D20DF3CE0E9C}"/>
                </a:ext>
              </a:extLst>
            </p:cNvPr>
            <p:cNvSpPr txBox="1"/>
            <p:nvPr/>
          </p:nvSpPr>
          <p:spPr>
            <a:xfrm>
              <a:off x="4562362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E9EDE3F-EFC4-D695-31C7-822BE09BAFFC}"/>
                </a:ext>
              </a:extLst>
            </p:cNvPr>
            <p:cNvSpPr txBox="1"/>
            <p:nvPr/>
          </p:nvSpPr>
          <p:spPr>
            <a:xfrm>
              <a:off x="5192598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1B637F6C-298A-4327-BF88-EC2651C9820F}"/>
              </a:ext>
            </a:extLst>
          </p:cNvPr>
          <p:cNvGrpSpPr/>
          <p:nvPr/>
        </p:nvGrpSpPr>
        <p:grpSpPr>
          <a:xfrm>
            <a:off x="1088532" y="4658397"/>
            <a:ext cx="4622960" cy="283353"/>
            <a:chOff x="1084523" y="4075277"/>
            <a:chExt cx="4622960" cy="283353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31E4F4D-313A-EA67-2BA7-41016AB4928E}"/>
                </a:ext>
              </a:extLst>
            </p:cNvPr>
            <p:cNvSpPr txBox="1"/>
            <p:nvPr/>
          </p:nvSpPr>
          <p:spPr>
            <a:xfrm>
              <a:off x="1084523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B9BCA752-B533-9F7D-5FA1-B1C9F9B87478}"/>
                </a:ext>
              </a:extLst>
            </p:cNvPr>
            <p:cNvSpPr txBox="1"/>
            <p:nvPr/>
          </p:nvSpPr>
          <p:spPr>
            <a:xfrm>
              <a:off x="1812429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5C93752-74A5-C78E-A42A-D9A72E70AAAC}"/>
                </a:ext>
              </a:extLst>
            </p:cNvPr>
            <p:cNvSpPr txBox="1"/>
            <p:nvPr/>
          </p:nvSpPr>
          <p:spPr>
            <a:xfrm>
              <a:off x="2526383" y="407995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9D6B5315-D0A5-B0D2-72D1-6566EBC0F96E}"/>
                </a:ext>
              </a:extLst>
            </p:cNvPr>
            <p:cNvSpPr txBox="1"/>
            <p:nvPr/>
          </p:nvSpPr>
          <p:spPr>
            <a:xfrm>
              <a:off x="3161100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26" name="テキスト ボックス 1025">
              <a:extLst>
                <a:ext uri="{FF2B5EF4-FFF2-40B4-BE49-F238E27FC236}">
                  <a16:creationId xmlns:a16="http://schemas.microsoft.com/office/drawing/2014/main" id="{4F5DB2E5-E0C6-A126-E5D5-A7344AD7B943}"/>
                </a:ext>
              </a:extLst>
            </p:cNvPr>
            <p:cNvSpPr txBox="1"/>
            <p:nvPr/>
          </p:nvSpPr>
          <p:spPr>
            <a:xfrm>
              <a:off x="3852081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27" name="テキスト ボックス 1026">
              <a:extLst>
                <a:ext uri="{FF2B5EF4-FFF2-40B4-BE49-F238E27FC236}">
                  <a16:creationId xmlns:a16="http://schemas.microsoft.com/office/drawing/2014/main" id="{5F29C68F-3FFF-CB1B-6E7E-C6E2170FC710}"/>
                </a:ext>
              </a:extLst>
            </p:cNvPr>
            <p:cNvSpPr txBox="1"/>
            <p:nvPr/>
          </p:nvSpPr>
          <p:spPr>
            <a:xfrm>
              <a:off x="4562362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28" name="テキスト ボックス 1027">
              <a:extLst>
                <a:ext uri="{FF2B5EF4-FFF2-40B4-BE49-F238E27FC236}">
                  <a16:creationId xmlns:a16="http://schemas.microsoft.com/office/drawing/2014/main" id="{F0CCB1B2-DA77-C042-3D9E-5B880BADF62A}"/>
                </a:ext>
              </a:extLst>
            </p:cNvPr>
            <p:cNvSpPr txBox="1"/>
            <p:nvPr/>
          </p:nvSpPr>
          <p:spPr>
            <a:xfrm>
              <a:off x="5192598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</p:grpSp>
      <p:grpSp>
        <p:nvGrpSpPr>
          <p:cNvPr id="1029" name="グループ化 1028">
            <a:extLst>
              <a:ext uri="{FF2B5EF4-FFF2-40B4-BE49-F238E27FC236}">
                <a16:creationId xmlns:a16="http://schemas.microsoft.com/office/drawing/2014/main" id="{A8836A87-A962-CC3D-21A6-AFB7440A3B26}"/>
              </a:ext>
            </a:extLst>
          </p:cNvPr>
          <p:cNvGrpSpPr/>
          <p:nvPr/>
        </p:nvGrpSpPr>
        <p:grpSpPr>
          <a:xfrm>
            <a:off x="1116931" y="5241517"/>
            <a:ext cx="4622960" cy="283353"/>
            <a:chOff x="1084523" y="4075277"/>
            <a:chExt cx="4622960" cy="283353"/>
          </a:xfrm>
        </p:grpSpPr>
        <p:sp>
          <p:nvSpPr>
            <p:cNvPr id="1030" name="テキスト ボックス 1029">
              <a:extLst>
                <a:ext uri="{FF2B5EF4-FFF2-40B4-BE49-F238E27FC236}">
                  <a16:creationId xmlns:a16="http://schemas.microsoft.com/office/drawing/2014/main" id="{79B9EE27-50DE-9667-49C0-31CCBF30EBD2}"/>
                </a:ext>
              </a:extLst>
            </p:cNvPr>
            <p:cNvSpPr txBox="1"/>
            <p:nvPr/>
          </p:nvSpPr>
          <p:spPr>
            <a:xfrm>
              <a:off x="1084523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31" name="テキスト ボックス 1030">
              <a:extLst>
                <a:ext uri="{FF2B5EF4-FFF2-40B4-BE49-F238E27FC236}">
                  <a16:creationId xmlns:a16="http://schemas.microsoft.com/office/drawing/2014/main" id="{A2093B42-139F-56A8-B725-26476D5295E1}"/>
                </a:ext>
              </a:extLst>
            </p:cNvPr>
            <p:cNvSpPr txBox="1"/>
            <p:nvPr/>
          </p:nvSpPr>
          <p:spPr>
            <a:xfrm>
              <a:off x="1812429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32" name="テキスト ボックス 1031">
              <a:extLst>
                <a:ext uri="{FF2B5EF4-FFF2-40B4-BE49-F238E27FC236}">
                  <a16:creationId xmlns:a16="http://schemas.microsoft.com/office/drawing/2014/main" id="{876E1EA6-2531-22CE-FD40-02A5220500D4}"/>
                </a:ext>
              </a:extLst>
            </p:cNvPr>
            <p:cNvSpPr txBox="1"/>
            <p:nvPr/>
          </p:nvSpPr>
          <p:spPr>
            <a:xfrm>
              <a:off x="2526383" y="407995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33" name="テキスト ボックス 1032">
              <a:extLst>
                <a:ext uri="{FF2B5EF4-FFF2-40B4-BE49-F238E27FC236}">
                  <a16:creationId xmlns:a16="http://schemas.microsoft.com/office/drawing/2014/main" id="{12626600-4058-89C4-44C5-5B8A9DB60762}"/>
                </a:ext>
              </a:extLst>
            </p:cNvPr>
            <p:cNvSpPr txBox="1"/>
            <p:nvPr/>
          </p:nvSpPr>
          <p:spPr>
            <a:xfrm>
              <a:off x="3161100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34" name="テキスト ボックス 1033">
              <a:extLst>
                <a:ext uri="{FF2B5EF4-FFF2-40B4-BE49-F238E27FC236}">
                  <a16:creationId xmlns:a16="http://schemas.microsoft.com/office/drawing/2014/main" id="{F6514606-70ED-7C4C-7BA5-8D4D4772C6CD}"/>
                </a:ext>
              </a:extLst>
            </p:cNvPr>
            <p:cNvSpPr txBox="1"/>
            <p:nvPr/>
          </p:nvSpPr>
          <p:spPr>
            <a:xfrm>
              <a:off x="3852081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35" name="テキスト ボックス 1034">
              <a:extLst>
                <a:ext uri="{FF2B5EF4-FFF2-40B4-BE49-F238E27FC236}">
                  <a16:creationId xmlns:a16="http://schemas.microsoft.com/office/drawing/2014/main" id="{52ADF821-D68D-BCCF-85B5-BAD0FB575E5F}"/>
                </a:ext>
              </a:extLst>
            </p:cNvPr>
            <p:cNvSpPr txBox="1"/>
            <p:nvPr/>
          </p:nvSpPr>
          <p:spPr>
            <a:xfrm>
              <a:off x="4562362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36" name="テキスト ボックス 1035">
              <a:extLst>
                <a:ext uri="{FF2B5EF4-FFF2-40B4-BE49-F238E27FC236}">
                  <a16:creationId xmlns:a16="http://schemas.microsoft.com/office/drawing/2014/main" id="{6C8B33CD-824B-7D59-A9AC-00803764DE10}"/>
                </a:ext>
              </a:extLst>
            </p:cNvPr>
            <p:cNvSpPr txBox="1"/>
            <p:nvPr/>
          </p:nvSpPr>
          <p:spPr>
            <a:xfrm>
              <a:off x="5192598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</p:grpSp>
      <p:grpSp>
        <p:nvGrpSpPr>
          <p:cNvPr id="1037" name="グループ化 1036">
            <a:extLst>
              <a:ext uri="{FF2B5EF4-FFF2-40B4-BE49-F238E27FC236}">
                <a16:creationId xmlns:a16="http://schemas.microsoft.com/office/drawing/2014/main" id="{CAFA2170-D9F6-17F6-43CB-49DD895A4432}"/>
              </a:ext>
            </a:extLst>
          </p:cNvPr>
          <p:cNvGrpSpPr/>
          <p:nvPr/>
        </p:nvGrpSpPr>
        <p:grpSpPr>
          <a:xfrm>
            <a:off x="1107062" y="5855486"/>
            <a:ext cx="4622960" cy="283353"/>
            <a:chOff x="1084523" y="4075277"/>
            <a:chExt cx="4622960" cy="283353"/>
          </a:xfrm>
        </p:grpSpPr>
        <p:sp>
          <p:nvSpPr>
            <p:cNvPr id="1038" name="テキスト ボックス 1037">
              <a:extLst>
                <a:ext uri="{FF2B5EF4-FFF2-40B4-BE49-F238E27FC236}">
                  <a16:creationId xmlns:a16="http://schemas.microsoft.com/office/drawing/2014/main" id="{AE485031-5B75-8927-0986-F6789E9D381A}"/>
                </a:ext>
              </a:extLst>
            </p:cNvPr>
            <p:cNvSpPr txBox="1"/>
            <p:nvPr/>
          </p:nvSpPr>
          <p:spPr>
            <a:xfrm>
              <a:off x="1084523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39" name="テキスト ボックス 1038">
              <a:extLst>
                <a:ext uri="{FF2B5EF4-FFF2-40B4-BE49-F238E27FC236}">
                  <a16:creationId xmlns:a16="http://schemas.microsoft.com/office/drawing/2014/main" id="{344DDD97-1E35-D0C2-B63A-C82BF77907B1}"/>
                </a:ext>
              </a:extLst>
            </p:cNvPr>
            <p:cNvSpPr txBox="1"/>
            <p:nvPr/>
          </p:nvSpPr>
          <p:spPr>
            <a:xfrm>
              <a:off x="1812429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41" name="テキスト ボックス 1040">
              <a:extLst>
                <a:ext uri="{FF2B5EF4-FFF2-40B4-BE49-F238E27FC236}">
                  <a16:creationId xmlns:a16="http://schemas.microsoft.com/office/drawing/2014/main" id="{E1E8B3F9-B933-10E3-8121-C747E5C73ECE}"/>
                </a:ext>
              </a:extLst>
            </p:cNvPr>
            <p:cNvSpPr txBox="1"/>
            <p:nvPr/>
          </p:nvSpPr>
          <p:spPr>
            <a:xfrm>
              <a:off x="2526383" y="407995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45" name="テキスト ボックス 1044">
              <a:extLst>
                <a:ext uri="{FF2B5EF4-FFF2-40B4-BE49-F238E27FC236}">
                  <a16:creationId xmlns:a16="http://schemas.microsoft.com/office/drawing/2014/main" id="{D7F35F1E-E988-1C85-677F-B2FDDD618CFF}"/>
                </a:ext>
              </a:extLst>
            </p:cNvPr>
            <p:cNvSpPr txBox="1"/>
            <p:nvPr/>
          </p:nvSpPr>
          <p:spPr>
            <a:xfrm>
              <a:off x="3161100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47" name="テキスト ボックス 1046">
              <a:extLst>
                <a:ext uri="{FF2B5EF4-FFF2-40B4-BE49-F238E27FC236}">
                  <a16:creationId xmlns:a16="http://schemas.microsoft.com/office/drawing/2014/main" id="{DE30A614-82C9-E7C1-C2FC-68774F10C7C9}"/>
                </a:ext>
              </a:extLst>
            </p:cNvPr>
            <p:cNvSpPr txBox="1"/>
            <p:nvPr/>
          </p:nvSpPr>
          <p:spPr>
            <a:xfrm>
              <a:off x="3852081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48" name="テキスト ボックス 1047">
              <a:extLst>
                <a:ext uri="{FF2B5EF4-FFF2-40B4-BE49-F238E27FC236}">
                  <a16:creationId xmlns:a16="http://schemas.microsoft.com/office/drawing/2014/main" id="{D5C6A831-0C33-D2DE-17A4-29784FEC10FA}"/>
                </a:ext>
              </a:extLst>
            </p:cNvPr>
            <p:cNvSpPr txBox="1"/>
            <p:nvPr/>
          </p:nvSpPr>
          <p:spPr>
            <a:xfrm>
              <a:off x="4562362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49" name="テキスト ボックス 1048">
              <a:extLst>
                <a:ext uri="{FF2B5EF4-FFF2-40B4-BE49-F238E27FC236}">
                  <a16:creationId xmlns:a16="http://schemas.microsoft.com/office/drawing/2014/main" id="{014623E3-E5EF-B178-B9DB-87DC25FE4D70}"/>
                </a:ext>
              </a:extLst>
            </p:cNvPr>
            <p:cNvSpPr txBox="1"/>
            <p:nvPr/>
          </p:nvSpPr>
          <p:spPr>
            <a:xfrm>
              <a:off x="5192598" y="408163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</p:grpSp>
      <p:grpSp>
        <p:nvGrpSpPr>
          <p:cNvPr id="1050" name="グループ化 1049">
            <a:extLst>
              <a:ext uri="{FF2B5EF4-FFF2-40B4-BE49-F238E27FC236}">
                <a16:creationId xmlns:a16="http://schemas.microsoft.com/office/drawing/2014/main" id="{3EF0A193-FFD3-7488-0393-D88898124928}"/>
              </a:ext>
            </a:extLst>
          </p:cNvPr>
          <p:cNvGrpSpPr/>
          <p:nvPr/>
        </p:nvGrpSpPr>
        <p:grpSpPr>
          <a:xfrm>
            <a:off x="1088532" y="6424498"/>
            <a:ext cx="1956745" cy="281673"/>
            <a:chOff x="1084523" y="4075277"/>
            <a:chExt cx="1956745" cy="281673"/>
          </a:xfrm>
        </p:grpSpPr>
        <p:sp>
          <p:nvSpPr>
            <p:cNvPr id="1051" name="テキスト ボックス 1050">
              <a:extLst>
                <a:ext uri="{FF2B5EF4-FFF2-40B4-BE49-F238E27FC236}">
                  <a16:creationId xmlns:a16="http://schemas.microsoft.com/office/drawing/2014/main" id="{814E12CF-BCF1-9DFE-0312-D109D2DE1CB6}"/>
                </a:ext>
              </a:extLst>
            </p:cNvPr>
            <p:cNvSpPr txBox="1"/>
            <p:nvPr/>
          </p:nvSpPr>
          <p:spPr>
            <a:xfrm>
              <a:off x="1084523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52" name="テキスト ボックス 1051">
              <a:extLst>
                <a:ext uri="{FF2B5EF4-FFF2-40B4-BE49-F238E27FC236}">
                  <a16:creationId xmlns:a16="http://schemas.microsoft.com/office/drawing/2014/main" id="{57EB5801-56BF-D911-913F-8EA4EF139ADE}"/>
                </a:ext>
              </a:extLst>
            </p:cNvPr>
            <p:cNvSpPr txBox="1"/>
            <p:nvPr/>
          </p:nvSpPr>
          <p:spPr>
            <a:xfrm>
              <a:off x="1812429" y="4075277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  <p:sp>
          <p:nvSpPr>
            <p:cNvPr id="1053" name="テキスト ボックス 1052">
              <a:extLst>
                <a:ext uri="{FF2B5EF4-FFF2-40B4-BE49-F238E27FC236}">
                  <a16:creationId xmlns:a16="http://schemas.microsoft.com/office/drawing/2014/main" id="{CD4512BF-84B8-D651-940D-B5143761D10B}"/>
                </a:ext>
              </a:extLst>
            </p:cNvPr>
            <p:cNvSpPr txBox="1"/>
            <p:nvPr/>
          </p:nvSpPr>
          <p:spPr>
            <a:xfrm>
              <a:off x="2526383" y="4079951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55</a:t>
              </a:r>
              <a:r>
                <a:rPr kumimoji="1" lang="ja-JP" altLang="en-US" sz="1200" b="1" dirty="0">
                  <a:solidFill>
                    <a:schemeClr val="bg1"/>
                  </a:solidFill>
                  <a:highlight>
                    <a:srgbClr val="FF0000"/>
                  </a:highlight>
                </a:rPr>
                <a:t>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9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20698E-F752-15DE-F36B-3968ECB3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91"/>
            <a:ext cx="10515600" cy="50991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プロドライバーの飲酒運転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308E067B-9DEA-C586-49B5-CB400F511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579790"/>
              </p:ext>
            </p:extLst>
          </p:nvPr>
        </p:nvGraphicFramePr>
        <p:xfrm>
          <a:off x="689547" y="1690688"/>
          <a:ext cx="10664253" cy="457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1CC595B6-0105-F852-B0AF-7F9B020FC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84" y="1283729"/>
            <a:ext cx="1945505" cy="509911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7FFF393-D1E6-4E7B-0508-30CB5008489E}"/>
              </a:ext>
            </a:extLst>
          </p:cNvPr>
          <p:cNvGrpSpPr/>
          <p:nvPr/>
        </p:nvGrpSpPr>
        <p:grpSpPr>
          <a:xfrm>
            <a:off x="2330113" y="1793640"/>
            <a:ext cx="1242648" cy="1617464"/>
            <a:chOff x="6210828" y="2635708"/>
            <a:chExt cx="1242648" cy="161746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31DE637-F825-B5DC-B451-462B7B8C7087}"/>
                </a:ext>
              </a:extLst>
            </p:cNvPr>
            <p:cNvSpPr txBox="1"/>
            <p:nvPr/>
          </p:nvSpPr>
          <p:spPr>
            <a:xfrm>
              <a:off x="6210828" y="2635708"/>
              <a:ext cx="1242648" cy="101566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バス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タクシー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トラック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アルコール検知器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義務化</a:t>
              </a: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1E2CE0D4-458D-21A9-C4B6-848C9C586180}"/>
                </a:ext>
              </a:extLst>
            </p:cNvPr>
            <p:cNvCxnSpPr>
              <a:cxnSpLocks/>
            </p:cNvCxnSpPr>
            <p:nvPr/>
          </p:nvCxnSpPr>
          <p:spPr>
            <a:xfrm>
              <a:off x="6832152" y="3651371"/>
              <a:ext cx="0" cy="601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1CC6E6-3CD2-07B0-F3E5-1F474E082972}"/>
              </a:ext>
            </a:extLst>
          </p:cNvPr>
          <p:cNvSpPr txBox="1"/>
          <p:nvPr/>
        </p:nvSpPr>
        <p:spPr>
          <a:xfrm flipH="1">
            <a:off x="9563611" y="1413689"/>
            <a:ext cx="1299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単位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事故件数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64A4226-5BCA-EC3A-74DC-BB5EBEF06C7D}"/>
              </a:ext>
            </a:extLst>
          </p:cNvPr>
          <p:cNvCxnSpPr>
            <a:cxnSpLocks/>
          </p:cNvCxnSpPr>
          <p:nvPr/>
        </p:nvCxnSpPr>
        <p:spPr>
          <a:xfrm>
            <a:off x="689547" y="3711388"/>
            <a:ext cx="108569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3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FCD61-FD37-692D-372C-970B2FAF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F20824-50E4-5E1D-20B1-506B3512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">
            <a:extLst>
              <a:ext uri="{FF2B5EF4-FFF2-40B4-BE49-F238E27FC236}">
                <a16:creationId xmlns:a16="http://schemas.microsoft.com/office/drawing/2014/main" id="{30B66DEF-E0AA-CD85-848E-4EFD445A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278</Words>
  <Application>Microsoft Office PowerPoint</Application>
  <PresentationFormat>ワイド画面</PresentationFormat>
  <Paragraphs>119</Paragraphs>
  <Slides>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HGP創英角ｺﾞｼｯｸUB</vt:lpstr>
      <vt:lpstr>Meiryo UI</vt:lpstr>
      <vt:lpstr>UD デジタル 教科書体 N</vt:lpstr>
      <vt:lpstr>UD デジタル 教科書体 N-B</vt:lpstr>
      <vt:lpstr>游ゴシック</vt:lpstr>
      <vt:lpstr>游ゴシック Light</vt:lpstr>
      <vt:lpstr>Arial</vt:lpstr>
      <vt:lpstr>Office テーマ</vt:lpstr>
      <vt:lpstr>日本の交通事故</vt:lpstr>
      <vt:lpstr>日本の飲酒運転事故</vt:lpstr>
      <vt:lpstr>PowerPoint プレゼンテーション</vt:lpstr>
      <vt:lpstr>PowerPoint プレゼンテーション</vt:lpstr>
      <vt:lpstr>プロドライバーの飲酒運転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杉本哲也</dc:creator>
  <cp:lastModifiedBy>杉本哲也</cp:lastModifiedBy>
  <cp:revision>3</cp:revision>
  <dcterms:created xsi:type="dcterms:W3CDTF">2026-03-02T05:40:17Z</dcterms:created>
  <dcterms:modified xsi:type="dcterms:W3CDTF">2026-03-03T06:41:30Z</dcterms:modified>
</cp:coreProperties>
</file>